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96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9294" y="0"/>
            <a:ext cx="314705" cy="2354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55964" y="0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2274570"/>
                </a:moveTo>
                <a:lnTo>
                  <a:pt x="288035" y="2274570"/>
                </a:lnTo>
                <a:lnTo>
                  <a:pt x="288035" y="0"/>
                </a:lnTo>
                <a:lnTo>
                  <a:pt x="0" y="0"/>
                </a:lnTo>
                <a:lnTo>
                  <a:pt x="0" y="2274570"/>
                </a:lnTo>
                <a:close/>
              </a:path>
            </a:pathLst>
          </a:custGeom>
          <a:solidFill>
            <a:srgbClr val="00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55964" y="0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0"/>
                </a:moveTo>
                <a:lnTo>
                  <a:pt x="288035" y="0"/>
                </a:lnTo>
                <a:lnTo>
                  <a:pt x="288035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29294" y="2255520"/>
            <a:ext cx="314705" cy="2381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855964" y="228218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2274569"/>
                </a:moveTo>
                <a:lnTo>
                  <a:pt x="288035" y="2274569"/>
                </a:lnTo>
                <a:lnTo>
                  <a:pt x="288035" y="0"/>
                </a:lnTo>
                <a:lnTo>
                  <a:pt x="0" y="0"/>
                </a:lnTo>
                <a:lnTo>
                  <a:pt x="0" y="2274569"/>
                </a:lnTo>
                <a:close/>
              </a:path>
            </a:pathLst>
          </a:custGeom>
          <a:solidFill>
            <a:srgbClr val="8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55964" y="228218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0"/>
                </a:moveTo>
                <a:lnTo>
                  <a:pt x="288035" y="0"/>
                </a:lnTo>
                <a:lnTo>
                  <a:pt x="288035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829293" y="4556759"/>
            <a:ext cx="314705" cy="2301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855964" y="458342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2274570"/>
                </a:moveTo>
                <a:lnTo>
                  <a:pt x="288035" y="2274570"/>
                </a:lnTo>
                <a:lnTo>
                  <a:pt x="288035" y="0"/>
                </a:lnTo>
                <a:lnTo>
                  <a:pt x="0" y="0"/>
                </a:lnTo>
                <a:lnTo>
                  <a:pt x="0" y="227457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855964" y="458342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0"/>
                </a:moveTo>
                <a:lnTo>
                  <a:pt x="288035" y="0"/>
                </a:lnTo>
                <a:lnTo>
                  <a:pt x="288035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88606" y="115338"/>
            <a:ext cx="416648" cy="175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1774" y="400869"/>
            <a:ext cx="737294" cy="1974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8211" y="714151"/>
            <a:ext cx="688962" cy="186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8684" y="124968"/>
            <a:ext cx="167005" cy="175260"/>
          </a:xfrm>
          <a:custGeom>
            <a:avLst/>
            <a:gdLst/>
            <a:ahLst/>
            <a:cxnLst/>
            <a:rect l="l" t="t" r="r" b="b"/>
            <a:pathLst>
              <a:path w="167004" h="175260">
                <a:moveTo>
                  <a:pt x="0" y="0"/>
                </a:moveTo>
                <a:lnTo>
                  <a:pt x="166878" y="0"/>
                </a:lnTo>
                <a:lnTo>
                  <a:pt x="166878" y="175259"/>
                </a:lnTo>
                <a:lnTo>
                  <a:pt x="0" y="175259"/>
                </a:lnTo>
                <a:lnTo>
                  <a:pt x="0" y="0"/>
                </a:lnTo>
                <a:close/>
              </a:path>
            </a:pathLst>
          </a:custGeom>
          <a:solidFill>
            <a:srgbClr val="00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450847" y="739902"/>
            <a:ext cx="6920483" cy="626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766060" y="678941"/>
            <a:ext cx="5727191" cy="8503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829294" y="0"/>
            <a:ext cx="314705" cy="2354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855964" y="0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2274570"/>
                </a:moveTo>
                <a:lnTo>
                  <a:pt x="288035" y="2274570"/>
                </a:lnTo>
                <a:lnTo>
                  <a:pt x="288035" y="0"/>
                </a:lnTo>
                <a:lnTo>
                  <a:pt x="0" y="0"/>
                </a:lnTo>
                <a:lnTo>
                  <a:pt x="0" y="2274570"/>
                </a:lnTo>
                <a:close/>
              </a:path>
            </a:pathLst>
          </a:custGeom>
          <a:solidFill>
            <a:srgbClr val="00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855964" y="0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0"/>
                </a:moveTo>
                <a:lnTo>
                  <a:pt x="288035" y="0"/>
                </a:lnTo>
                <a:lnTo>
                  <a:pt x="288035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29294" y="2255520"/>
            <a:ext cx="314705" cy="2381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855964" y="228218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2274569"/>
                </a:moveTo>
                <a:lnTo>
                  <a:pt x="288035" y="2274569"/>
                </a:lnTo>
                <a:lnTo>
                  <a:pt x="288035" y="0"/>
                </a:lnTo>
                <a:lnTo>
                  <a:pt x="0" y="0"/>
                </a:lnTo>
                <a:lnTo>
                  <a:pt x="0" y="2274569"/>
                </a:lnTo>
                <a:close/>
              </a:path>
            </a:pathLst>
          </a:custGeom>
          <a:solidFill>
            <a:srgbClr val="8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55964" y="228218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0"/>
                </a:moveTo>
                <a:lnTo>
                  <a:pt x="288035" y="0"/>
                </a:lnTo>
                <a:lnTo>
                  <a:pt x="288035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829293" y="4556759"/>
            <a:ext cx="314705" cy="2301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855964" y="458342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2274570"/>
                </a:moveTo>
                <a:lnTo>
                  <a:pt x="288035" y="2274570"/>
                </a:lnTo>
                <a:lnTo>
                  <a:pt x="288035" y="0"/>
                </a:lnTo>
                <a:lnTo>
                  <a:pt x="0" y="0"/>
                </a:lnTo>
                <a:lnTo>
                  <a:pt x="0" y="227457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855964" y="458342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0"/>
                </a:moveTo>
                <a:lnTo>
                  <a:pt x="288035" y="0"/>
                </a:lnTo>
                <a:lnTo>
                  <a:pt x="288035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88606" y="115338"/>
            <a:ext cx="416648" cy="1759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1774" y="400869"/>
            <a:ext cx="737294" cy="1974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18211" y="714151"/>
            <a:ext cx="688962" cy="1867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8684" y="124968"/>
            <a:ext cx="167005" cy="175260"/>
          </a:xfrm>
          <a:custGeom>
            <a:avLst/>
            <a:gdLst/>
            <a:ahLst/>
            <a:cxnLst/>
            <a:rect l="l" t="t" r="r" b="b"/>
            <a:pathLst>
              <a:path w="167004" h="175260">
                <a:moveTo>
                  <a:pt x="0" y="0"/>
                </a:moveTo>
                <a:lnTo>
                  <a:pt x="166878" y="0"/>
                </a:lnTo>
                <a:lnTo>
                  <a:pt x="166878" y="175259"/>
                </a:lnTo>
                <a:lnTo>
                  <a:pt x="0" y="175259"/>
                </a:lnTo>
                <a:lnTo>
                  <a:pt x="0" y="0"/>
                </a:lnTo>
                <a:close/>
              </a:path>
            </a:pathLst>
          </a:custGeom>
          <a:solidFill>
            <a:srgbClr val="00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9577" y="13298"/>
            <a:ext cx="7344844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6365" y="2063402"/>
            <a:ext cx="6831269" cy="412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" Type="http://schemas.openxmlformats.org/officeDocument/2006/relationships/image" Target="../media/image8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7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1.pn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5" Type="http://schemas.openxmlformats.org/officeDocument/2006/relationships/image" Target="../media/image10.pn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31" Type="http://schemas.openxmlformats.org/officeDocument/2006/relationships/image" Target="../media/image81.png"/><Relationship Id="rId4" Type="http://schemas.openxmlformats.org/officeDocument/2006/relationships/image" Target="../media/image9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ti.saude.rs.gov.br/covid19/leitos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8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://ti.saude.rs.gov.br/covid19/leitos" TargetMode="External"/><Relationship Id="rId16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87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i.saude.rs.gov.br/covid19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10" Type="http://schemas.openxmlformats.org/officeDocument/2006/relationships/image" Target="../media/image96.jpg"/><Relationship Id="rId4" Type="http://schemas.openxmlformats.org/officeDocument/2006/relationships/image" Target="../media/image9.png"/><Relationship Id="rId9" Type="http://schemas.openxmlformats.org/officeDocument/2006/relationships/hyperlink" Target="http://covid.saude.gov.br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ti.saude.rs.gov.br/covid19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9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3.png"/><Relationship Id="rId10" Type="http://schemas.openxmlformats.org/officeDocument/2006/relationships/image" Target="../media/image99.jpg"/><Relationship Id="rId4" Type="http://schemas.openxmlformats.org/officeDocument/2006/relationships/image" Target="../media/image9.png"/><Relationship Id="rId9" Type="http://schemas.openxmlformats.org/officeDocument/2006/relationships/hyperlink" Target="http://covid.saude.gov.br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i.saude.rs.gov.br/covid19/leitos/" TargetMode="External"/><Relationship Id="rId3" Type="http://schemas.openxmlformats.org/officeDocument/2006/relationships/image" Target="../media/image101.png"/><Relationship Id="rId7" Type="http://schemas.openxmlformats.org/officeDocument/2006/relationships/hyperlink" Target="http://ti.saude.rs.gov.br/covid19/" TargetMode="External"/><Relationship Id="rId12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e18crs@saude.rs.gov.br" TargetMode="External"/><Relationship Id="rId11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hyperlink" Target="http://dadostransparentes.com.br/" TargetMode="External"/><Relationship Id="rId4" Type="http://schemas.openxmlformats.org/officeDocument/2006/relationships/image" Target="../media/image102.png"/><Relationship Id="rId9" Type="http://schemas.openxmlformats.org/officeDocument/2006/relationships/hyperlink" Target="http://covid.saude.rs.gov.b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8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7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9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8.png"/><Relationship Id="rId7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8.png"/><Relationship Id="rId7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8.png"/><Relationship Id="rId7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8.png"/><Relationship Id="rId7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3145" y="1925320"/>
            <a:ext cx="5059679" cy="482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5715" y="1923653"/>
            <a:ext cx="824483" cy="342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0570" y="2493881"/>
            <a:ext cx="667967" cy="3856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009" y="2537067"/>
            <a:ext cx="765810" cy="3424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426" y="3121268"/>
            <a:ext cx="1370647" cy="3640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448" y="1919477"/>
            <a:ext cx="334645" cy="350520"/>
          </a:xfrm>
          <a:custGeom>
            <a:avLst/>
            <a:gdLst/>
            <a:ahLst/>
            <a:cxnLst/>
            <a:rect l="l" t="t" r="r" b="b"/>
            <a:pathLst>
              <a:path w="334644" h="350519">
                <a:moveTo>
                  <a:pt x="0" y="0"/>
                </a:moveTo>
                <a:lnTo>
                  <a:pt x="334517" y="0"/>
                </a:lnTo>
                <a:lnTo>
                  <a:pt x="334517" y="350520"/>
                </a:lnTo>
                <a:lnTo>
                  <a:pt x="0" y="350520"/>
                </a:lnTo>
                <a:lnTo>
                  <a:pt x="0" y="0"/>
                </a:lnTo>
                <a:close/>
              </a:path>
            </a:pathLst>
          </a:custGeom>
          <a:solidFill>
            <a:srgbClr val="00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6448" y="1919477"/>
            <a:ext cx="334645" cy="350520"/>
          </a:xfrm>
          <a:custGeom>
            <a:avLst/>
            <a:gdLst/>
            <a:ahLst/>
            <a:cxnLst/>
            <a:rect l="l" t="t" r="r" b="b"/>
            <a:pathLst>
              <a:path w="334644" h="350519">
                <a:moveTo>
                  <a:pt x="0" y="0"/>
                </a:moveTo>
                <a:lnTo>
                  <a:pt x="334517" y="0"/>
                </a:lnTo>
                <a:lnTo>
                  <a:pt x="334517" y="350520"/>
                </a:lnTo>
                <a:lnTo>
                  <a:pt x="0" y="35052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4173" y="1709166"/>
            <a:ext cx="5984747" cy="1427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0814" y="1602486"/>
            <a:ext cx="6001499" cy="17838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57977" y="1734494"/>
            <a:ext cx="5202555" cy="12490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70"/>
              </a:spcBef>
            </a:pPr>
            <a:r>
              <a:rPr sz="4000" u="none" spc="-5" dirty="0"/>
              <a:t>BOLETIM</a:t>
            </a:r>
            <a:r>
              <a:rPr sz="4000" u="none" spc="-85" dirty="0"/>
              <a:t> </a:t>
            </a:r>
            <a:r>
              <a:rPr sz="4000" u="none" spc="-30" dirty="0"/>
              <a:t>CORONAVÍRUS  </a:t>
            </a:r>
            <a:r>
              <a:rPr sz="4000" u="none" spc="-15" dirty="0"/>
              <a:t>(COVID-19) </a:t>
            </a:r>
            <a:r>
              <a:rPr sz="4000" u="none" spc="-5" dirty="0"/>
              <a:t>N</a:t>
            </a:r>
            <a:r>
              <a:rPr sz="4000" u="none" spc="-5" dirty="0">
                <a:latin typeface="Arial"/>
                <a:cs typeface="Arial"/>
              </a:rPr>
              <a:t>°</a:t>
            </a:r>
            <a:r>
              <a:rPr sz="4000" u="none" spc="-240" dirty="0">
                <a:latin typeface="Arial"/>
                <a:cs typeface="Arial"/>
              </a:rPr>
              <a:t> </a:t>
            </a:r>
            <a:r>
              <a:rPr sz="4000" u="none" dirty="0"/>
              <a:t>67/2020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14955" y="3249167"/>
            <a:ext cx="4434065" cy="1363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82773" y="3297173"/>
            <a:ext cx="4298950" cy="0"/>
          </a:xfrm>
          <a:custGeom>
            <a:avLst/>
            <a:gdLst/>
            <a:ahLst/>
            <a:cxnLst/>
            <a:rect l="l" t="t" r="r" b="b"/>
            <a:pathLst>
              <a:path w="4298950">
                <a:moveTo>
                  <a:pt x="0" y="0"/>
                </a:moveTo>
                <a:lnTo>
                  <a:pt x="4298416" y="0"/>
                </a:lnTo>
              </a:path>
            </a:pathLst>
          </a:custGeom>
          <a:ln w="38100">
            <a:solidFill>
              <a:srgbClr val="92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29986" y="3407442"/>
            <a:ext cx="37649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5" dirty="0">
                <a:solidFill>
                  <a:srgbClr val="585858"/>
                </a:solidFill>
                <a:latin typeface="Calibri"/>
                <a:cs typeface="Calibri"/>
              </a:rPr>
              <a:t>Atualizado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em 15/07/2020 às</a:t>
            </a:r>
            <a:r>
              <a:rPr sz="20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585858"/>
                </a:solidFill>
                <a:latin typeface="Calibri"/>
                <a:cs typeface="Calibri"/>
              </a:rPr>
              <a:t>21:30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06156" y="0"/>
            <a:ext cx="1037844" cy="2354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32826" y="0"/>
            <a:ext cx="1011555" cy="2274570"/>
          </a:xfrm>
          <a:custGeom>
            <a:avLst/>
            <a:gdLst/>
            <a:ahLst/>
            <a:cxnLst/>
            <a:rect l="l" t="t" r="r" b="b"/>
            <a:pathLst>
              <a:path w="1011554" h="2274570">
                <a:moveTo>
                  <a:pt x="0" y="2274570"/>
                </a:moveTo>
                <a:lnTo>
                  <a:pt x="1011174" y="2274570"/>
                </a:lnTo>
                <a:lnTo>
                  <a:pt x="1011174" y="0"/>
                </a:lnTo>
                <a:lnTo>
                  <a:pt x="0" y="0"/>
                </a:lnTo>
                <a:lnTo>
                  <a:pt x="0" y="2274570"/>
                </a:lnTo>
                <a:close/>
              </a:path>
            </a:pathLst>
          </a:custGeom>
          <a:solidFill>
            <a:srgbClr val="00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32826" y="0"/>
            <a:ext cx="1011555" cy="2274570"/>
          </a:xfrm>
          <a:custGeom>
            <a:avLst/>
            <a:gdLst/>
            <a:ahLst/>
            <a:cxnLst/>
            <a:rect l="l" t="t" r="r" b="b"/>
            <a:pathLst>
              <a:path w="1011554" h="2274570">
                <a:moveTo>
                  <a:pt x="0" y="0"/>
                </a:moveTo>
                <a:lnTo>
                  <a:pt x="1011174" y="0"/>
                </a:lnTo>
                <a:lnTo>
                  <a:pt x="1011174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6156" y="2255520"/>
            <a:ext cx="1037844" cy="238124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2826" y="2282189"/>
            <a:ext cx="1011555" cy="2274570"/>
          </a:xfrm>
          <a:custGeom>
            <a:avLst/>
            <a:gdLst/>
            <a:ahLst/>
            <a:cxnLst/>
            <a:rect l="l" t="t" r="r" b="b"/>
            <a:pathLst>
              <a:path w="1011554" h="2274570">
                <a:moveTo>
                  <a:pt x="0" y="2274569"/>
                </a:moveTo>
                <a:lnTo>
                  <a:pt x="1011174" y="2274569"/>
                </a:lnTo>
                <a:lnTo>
                  <a:pt x="1011174" y="0"/>
                </a:lnTo>
                <a:lnTo>
                  <a:pt x="0" y="0"/>
                </a:lnTo>
                <a:lnTo>
                  <a:pt x="0" y="2274569"/>
                </a:lnTo>
                <a:close/>
              </a:path>
            </a:pathLst>
          </a:custGeom>
          <a:solidFill>
            <a:srgbClr val="8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32826" y="2282189"/>
            <a:ext cx="1011555" cy="2274570"/>
          </a:xfrm>
          <a:custGeom>
            <a:avLst/>
            <a:gdLst/>
            <a:ahLst/>
            <a:cxnLst/>
            <a:rect l="l" t="t" r="r" b="b"/>
            <a:pathLst>
              <a:path w="1011554" h="2274570">
                <a:moveTo>
                  <a:pt x="0" y="0"/>
                </a:moveTo>
                <a:lnTo>
                  <a:pt x="1011174" y="0"/>
                </a:lnTo>
                <a:lnTo>
                  <a:pt x="1011174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6156" y="4556759"/>
            <a:ext cx="1037844" cy="23012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32826" y="4583429"/>
            <a:ext cx="1011555" cy="2274570"/>
          </a:xfrm>
          <a:custGeom>
            <a:avLst/>
            <a:gdLst/>
            <a:ahLst/>
            <a:cxnLst/>
            <a:rect l="l" t="t" r="r" b="b"/>
            <a:pathLst>
              <a:path w="1011554" h="2274570">
                <a:moveTo>
                  <a:pt x="0" y="2274570"/>
                </a:moveTo>
                <a:lnTo>
                  <a:pt x="1011174" y="2274570"/>
                </a:lnTo>
                <a:lnTo>
                  <a:pt x="1011174" y="0"/>
                </a:lnTo>
                <a:lnTo>
                  <a:pt x="0" y="0"/>
                </a:lnTo>
                <a:lnTo>
                  <a:pt x="0" y="227457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2826" y="4583429"/>
            <a:ext cx="1011555" cy="2274570"/>
          </a:xfrm>
          <a:custGeom>
            <a:avLst/>
            <a:gdLst/>
            <a:ahLst/>
            <a:cxnLst/>
            <a:rect l="l" t="t" r="r" b="b"/>
            <a:pathLst>
              <a:path w="1011554" h="2274570">
                <a:moveTo>
                  <a:pt x="0" y="0"/>
                </a:moveTo>
                <a:lnTo>
                  <a:pt x="1011174" y="0"/>
                </a:lnTo>
                <a:lnTo>
                  <a:pt x="1011174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504173" y="642486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433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</p:txBody>
      </p:sp>
      <p:sp>
        <p:nvSpPr>
          <p:cNvPr id="7" name="object 7"/>
          <p:cNvSpPr/>
          <p:nvPr/>
        </p:nvSpPr>
        <p:spPr>
          <a:xfrm>
            <a:off x="878586" y="764286"/>
            <a:ext cx="7641335" cy="627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600" y="704088"/>
            <a:ext cx="5745479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120857" y="799740"/>
            <a:ext cx="52412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Situação dos profissionais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de</a:t>
            </a:r>
            <a:r>
              <a:rPr sz="2800" b="1" spc="-80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saúde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7211" y="6424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119" y="6476377"/>
            <a:ext cx="482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Planilha de </a:t>
            </a:r>
            <a:r>
              <a:rPr sz="1200" spc="-10" dirty="0">
                <a:latin typeface="Calibri"/>
                <a:cs typeface="Calibri"/>
              </a:rPr>
              <a:t>Monitoramento </a:t>
            </a:r>
            <a:r>
              <a:rPr sz="1200" spc="-5" dirty="0">
                <a:latin typeface="Calibri"/>
                <a:cs typeface="Calibri"/>
              </a:rPr>
              <a:t>da 18°CRS, e-SUS Notifica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SIVEP-GRIPE.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32050" y="1412777"/>
          <a:ext cx="3876675" cy="130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2610"/>
                <a:gridCol w="785494"/>
                <a:gridCol w="1239520"/>
              </a:tblGrid>
              <a:tr h="41884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acompanhamento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44,91%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solidFill>
                      <a:srgbClr val="C0504D"/>
                    </a:solidFill>
                  </a:tcPr>
                </a:tc>
              </a:tr>
              <a:tr h="41884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Recuperados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C0504D"/>
                      </a:solidFill>
                      <a:prstDash val="solid"/>
                    </a:lnL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R="13525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55,09%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0805" marB="0">
                    <a:lnR w="12700">
                      <a:solidFill>
                        <a:srgbClr val="C0504D"/>
                      </a:solidFill>
                      <a:prstDash val="solid"/>
                    </a:lnR>
                    <a:lnB w="12700">
                      <a:solidFill>
                        <a:srgbClr val="C0504D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 marL="27940" marR="7918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3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casos  confirmados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C0504D"/>
                      </a:solidFill>
                      <a:prstDash val="solid"/>
                    </a:lnL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100%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3664" marB="0"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6185153" y="3963923"/>
            <a:ext cx="1335785" cy="171221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3000" y="3963923"/>
            <a:ext cx="2508504" cy="2567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77709" y="3989082"/>
            <a:ext cx="2464109" cy="24641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471592" y="4728392"/>
            <a:ext cx="4724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29.9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76269" y="5454378"/>
            <a:ext cx="4724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70.1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682483" y="5062728"/>
            <a:ext cx="112013" cy="1120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82483" y="5292852"/>
            <a:ext cx="112013" cy="1112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832759" y="4961023"/>
            <a:ext cx="875665" cy="4997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810"/>
              </a:lnSpc>
              <a:spcBef>
                <a:spcPts val="254"/>
              </a:spcBef>
            </a:pPr>
            <a:r>
              <a:rPr sz="1600" spc="-5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s</a:t>
            </a:r>
            <a:r>
              <a:rPr sz="1600" dirty="0">
                <a:latin typeface="Calibri"/>
                <a:cs typeface="Calibri"/>
              </a:rPr>
              <a:t>c</a:t>
            </a:r>
            <a:r>
              <a:rPr sz="1600" spc="-5" dirty="0">
                <a:latin typeface="Calibri"/>
                <a:cs typeface="Calibri"/>
              </a:rPr>
              <a:t>ulino  Feminino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55953" y="5614415"/>
            <a:ext cx="463295" cy="4297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6954" y="5876544"/>
            <a:ext cx="463295" cy="1676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7954" y="3676650"/>
            <a:ext cx="844295" cy="23675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97102" y="3694938"/>
            <a:ext cx="1523999" cy="23401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1733" y="3241167"/>
            <a:ext cx="0" cy="2794000"/>
          </a:xfrm>
          <a:custGeom>
            <a:avLst/>
            <a:gdLst/>
            <a:ahLst/>
            <a:cxnLst/>
            <a:rect l="l" t="t" r="r" b="b"/>
            <a:pathLst>
              <a:path h="2794000">
                <a:moveTo>
                  <a:pt x="0" y="2793492"/>
                </a:moveTo>
                <a:lnTo>
                  <a:pt x="0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5344" y="6034659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5344" y="568566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55344" y="5335904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5344" y="4986909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5344" y="463791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5344" y="4288916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55344" y="3939159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5344" y="3590163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5344" y="3241167"/>
            <a:ext cx="56515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11733" y="6034659"/>
            <a:ext cx="2094864" cy="0"/>
          </a:xfrm>
          <a:custGeom>
            <a:avLst/>
            <a:gdLst/>
            <a:ahLst/>
            <a:cxnLst/>
            <a:rect l="l" t="t" r="r" b="b"/>
            <a:pathLst>
              <a:path w="2094864">
                <a:moveTo>
                  <a:pt x="0" y="0"/>
                </a:moveTo>
                <a:lnTo>
                  <a:pt x="209473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11733" y="603465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06470" y="603465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7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84632" y="5337799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2</a:t>
            </a:r>
            <a:r>
              <a:rPr sz="1400" spc="-5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10565" y="5599680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01563" y="3399707"/>
            <a:ext cx="29527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13</a:t>
            </a:r>
            <a:r>
              <a:rPr sz="1400" spc="-5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472415" y="5704432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3691" y="5895294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3498" y="5546061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2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3498" y="5196828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4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3498" y="4847595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6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53498" y="4498362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3305" y="4149129"/>
            <a:ext cx="2965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0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63305" y="3799896"/>
            <a:ext cx="2965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63305" y="3450663"/>
            <a:ext cx="2965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4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63305" y="3101430"/>
            <a:ext cx="2965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dirty="0">
                <a:latin typeface="Calibri"/>
                <a:cs typeface="Calibri"/>
              </a:rPr>
              <a:t>6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10460" y="6126281"/>
            <a:ext cx="16973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Suspeita de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notificação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4377" y="4129912"/>
            <a:ext cx="203200" cy="10166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spc="-10" dirty="0">
                <a:latin typeface="Calibri"/>
                <a:cs typeface="Calibri"/>
              </a:rPr>
              <a:t>Número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total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83814" y="3339084"/>
            <a:ext cx="98297" cy="975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213134" y="3248671"/>
            <a:ext cx="10521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Assintomático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83814" y="4109465"/>
            <a:ext cx="98297" cy="975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3213134" y="4018725"/>
            <a:ext cx="1301750" cy="6724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Assintomático  contato com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caso  confirmado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83814" y="4879085"/>
            <a:ext cx="98297" cy="982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213134" y="4788781"/>
            <a:ext cx="15379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Síndrome Gripal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(SG)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083814" y="5649467"/>
            <a:ext cx="98297" cy="9753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213134" y="5558835"/>
            <a:ext cx="1400810" cy="67246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70"/>
              </a:spcBef>
            </a:pPr>
            <a:r>
              <a:rPr sz="1400" spc="-5" dirty="0">
                <a:latin typeface="Calibri"/>
                <a:cs typeface="Calibri"/>
              </a:rPr>
              <a:t>Síndrome  Respiratória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Aguda  Grave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(SRAG)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050548" y="2926079"/>
            <a:ext cx="1409687" cy="2057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50535" y="2615945"/>
            <a:ext cx="2564130" cy="20650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50535" y="2305811"/>
            <a:ext cx="2179319" cy="20650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50535" y="1995678"/>
            <a:ext cx="768096" cy="20650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50535" y="1686306"/>
            <a:ext cx="340601" cy="2057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50535" y="1376172"/>
            <a:ext cx="126491" cy="2065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50535" y="2944367"/>
            <a:ext cx="1368551" cy="1234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50535" y="2634246"/>
            <a:ext cx="2522981" cy="12419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50535" y="2324100"/>
            <a:ext cx="2138159" cy="12420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50535" y="2013966"/>
            <a:ext cx="726947" cy="12420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050535" y="1704594"/>
            <a:ext cx="299465" cy="1234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50535" y="1394460"/>
            <a:ext cx="85331" cy="12420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50916" y="3161157"/>
            <a:ext cx="3420745" cy="0"/>
          </a:xfrm>
          <a:custGeom>
            <a:avLst/>
            <a:gdLst/>
            <a:ahLst/>
            <a:cxnLst/>
            <a:rect l="l" t="t" r="r" b="b"/>
            <a:pathLst>
              <a:path w="3420745">
                <a:moveTo>
                  <a:pt x="0" y="0"/>
                </a:moveTo>
                <a:lnTo>
                  <a:pt x="3420617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050916" y="316115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05880" y="316115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760844" y="316115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15808" y="316115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71534" y="3161157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0916" y="1301114"/>
            <a:ext cx="0" cy="1860550"/>
          </a:xfrm>
          <a:custGeom>
            <a:avLst/>
            <a:gdLst/>
            <a:ahLst/>
            <a:cxnLst/>
            <a:rect l="l" t="t" r="r" b="b"/>
            <a:pathLst>
              <a:path h="1860550">
                <a:moveTo>
                  <a:pt x="0" y="1860041"/>
                </a:moveTo>
                <a:lnTo>
                  <a:pt x="0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994528" y="316115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994528" y="2851023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94528" y="254088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94528" y="2231517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94528" y="1921382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94528" y="1611249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94528" y="1301114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90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7637021" y="2566547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spc="-5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252279" y="2256551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5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841320" y="1946556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1</a:t>
            </a:r>
            <a:r>
              <a:rPr sz="1400" spc="-5" dirty="0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413612" y="1636561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199847" y="1326565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993006" y="3252762"/>
            <a:ext cx="1155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68333" y="3252762"/>
            <a:ext cx="2057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latin typeface="Calibri"/>
                <a:cs typeface="Calibri"/>
              </a:rPr>
              <a:t>8</a:t>
            </a:r>
            <a:r>
              <a:rPr sz="1400" spc="-5" dirty="0"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377809" y="1219683"/>
            <a:ext cx="521970" cy="188595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860"/>
              </a:spcBef>
            </a:pPr>
            <a:r>
              <a:rPr sz="1400" spc="-10" dirty="0">
                <a:latin typeface="Calibri"/>
                <a:cs typeface="Calibri"/>
              </a:rPr>
              <a:t>7</a:t>
            </a:r>
            <a:r>
              <a:rPr sz="1400" dirty="0">
                <a:latin typeface="Calibri"/>
                <a:cs typeface="Calibri"/>
              </a:rPr>
              <a:t>0</a:t>
            </a:r>
            <a:r>
              <a:rPr sz="1400" spc="-10" dirty="0">
                <a:latin typeface="Calibri"/>
                <a:cs typeface="Calibri"/>
              </a:rPr>
              <a:t>-7</a:t>
            </a:r>
            <a:r>
              <a:rPr sz="1400" spc="-5" dirty="0">
                <a:latin typeface="Calibri"/>
                <a:cs typeface="Calibri"/>
              </a:rPr>
              <a:t>9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latin typeface="Calibri"/>
                <a:cs typeface="Calibri"/>
              </a:rPr>
              <a:t>60 -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69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latin typeface="Calibri"/>
                <a:cs typeface="Calibri"/>
              </a:rPr>
              <a:t>50 -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spc="-5" dirty="0">
                <a:latin typeface="Calibri"/>
                <a:cs typeface="Calibri"/>
              </a:rPr>
              <a:t>40 -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49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latin typeface="Calibri"/>
                <a:cs typeface="Calibri"/>
              </a:rPr>
              <a:t>30 -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39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latin typeface="Calibri"/>
                <a:cs typeface="Calibri"/>
              </a:rPr>
              <a:t>20 -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634302" y="2876542"/>
            <a:ext cx="2253615" cy="869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343535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32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854710" algn="l"/>
                <a:tab pos="1710055" algn="l"/>
              </a:tabLst>
            </a:pPr>
            <a:r>
              <a:rPr sz="1400" spc="-5" dirty="0">
                <a:latin typeface="Calibri"/>
                <a:cs typeface="Calibri"/>
              </a:rPr>
              <a:t>20	40	60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400" b="1" spc="-10" dirty="0">
                <a:latin typeface="Calibri"/>
                <a:cs typeface="Calibri"/>
              </a:rPr>
              <a:t>Número </a:t>
            </a:r>
            <a:r>
              <a:rPr sz="1400" b="1" spc="-5" dirty="0">
                <a:latin typeface="Calibri"/>
                <a:cs typeface="Calibri"/>
              </a:rPr>
              <a:t>de casos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confirmados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158693" y="1796236"/>
            <a:ext cx="203200" cy="87121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spc="-20" dirty="0">
                <a:latin typeface="Calibri"/>
                <a:cs typeface="Calibri"/>
              </a:rPr>
              <a:t>Faixa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spc="-10" dirty="0">
                <a:latin typeface="Calibri"/>
                <a:cs typeface="Calibri"/>
              </a:rPr>
              <a:t>etária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2049" y="1484795"/>
          <a:ext cx="8613775" cy="4413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8540"/>
                <a:gridCol w="1467485"/>
                <a:gridCol w="984250"/>
                <a:gridCol w="1061085"/>
                <a:gridCol w="785495"/>
                <a:gridCol w="866775"/>
                <a:gridCol w="1066164"/>
                <a:gridCol w="711834"/>
                <a:gridCol w="633729"/>
              </a:tblGrid>
              <a:tr h="981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Município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3820" marR="48895" algn="just">
                        <a:lnSpc>
                          <a:spcPct val="114999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 de assintomáticos e  contactantes de casos 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firm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s/s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peito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73025">
                        <a:lnSpc>
                          <a:spcPct val="114999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Nº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casos  suspeitos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 síndrome  gripal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0645" marR="68580">
                        <a:lnSpc>
                          <a:spcPct val="114999"/>
                        </a:lnSpc>
                        <a:spcBef>
                          <a:spcPts val="70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casos  h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6200" marR="62230">
                        <a:lnSpc>
                          <a:spcPct val="114999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testes 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9850" marR="182245">
                        <a:lnSpc>
                          <a:spcPct val="114999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testes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0975" marR="86360">
                        <a:lnSpc>
                          <a:spcPct val="114999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casos  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3980" marR="49530">
                        <a:lnSpc>
                          <a:spcPct val="114999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0" marR="65405">
                        <a:lnSpc>
                          <a:spcPct val="114999"/>
                        </a:lnSpc>
                        <a:spcBef>
                          <a:spcPts val="70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óbitos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51453"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Arroio do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408304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Capão da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415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Canoa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147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607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Dom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Pedro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689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Itati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Mampituba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Maquiné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Morrinhos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30" dirty="0">
                          <a:latin typeface="Calibri"/>
                          <a:cs typeface="Calibri"/>
                        </a:rPr>
                        <a:t>Terra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Areia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Torres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156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5" dirty="0">
                          <a:latin typeface="Calibri"/>
                          <a:cs typeface="Calibri"/>
                        </a:rPr>
                        <a:t>T.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Cachoeiras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5" dirty="0">
                          <a:latin typeface="Calibri"/>
                          <a:cs typeface="Calibri"/>
                        </a:rPr>
                        <a:t>T.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Forquilhas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Xangri-lá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05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1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40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1103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577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1847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399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41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3277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0543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68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403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32403" y="6032360"/>
            <a:ext cx="5822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Planilha de </a:t>
            </a:r>
            <a:r>
              <a:rPr sz="1200" spc="-10" dirty="0">
                <a:latin typeface="Calibri"/>
                <a:cs typeface="Calibri"/>
              </a:rPr>
              <a:t>Monitoramento </a:t>
            </a:r>
            <a:r>
              <a:rPr sz="1200" spc="-5" dirty="0">
                <a:latin typeface="Calibri"/>
                <a:cs typeface="Calibri"/>
              </a:rPr>
              <a:t>da 18°CRS </a:t>
            </a:r>
            <a:r>
              <a:rPr sz="1200" dirty="0">
                <a:latin typeface="Calibri"/>
                <a:cs typeface="Calibri"/>
              </a:rPr>
              <a:t>, </a:t>
            </a:r>
            <a:r>
              <a:rPr sz="1200" spc="-5" dirty="0">
                <a:latin typeface="Calibri"/>
                <a:cs typeface="Calibri"/>
              </a:rPr>
              <a:t>e-SUS Notifica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SIVEP-GRIPE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latin typeface="Calibri"/>
                <a:cs typeface="Calibri"/>
              </a:rPr>
              <a:t>Nota: Na tabela </a:t>
            </a:r>
            <a:r>
              <a:rPr sz="1200" spc="-10" dirty="0">
                <a:latin typeface="Calibri"/>
                <a:cs typeface="Calibri"/>
              </a:rPr>
              <a:t>constam </a:t>
            </a:r>
            <a:r>
              <a:rPr sz="1200" spc="-5" dirty="0">
                <a:latin typeface="Calibri"/>
                <a:cs typeface="Calibri"/>
              </a:rPr>
              <a:t>os dados dos municípios que </a:t>
            </a:r>
            <a:r>
              <a:rPr sz="1200" spc="-10" dirty="0">
                <a:latin typeface="Calibri"/>
                <a:cs typeface="Calibri"/>
              </a:rPr>
              <a:t>preencheram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planilha </a:t>
            </a:r>
            <a:r>
              <a:rPr sz="1200" spc="-10" dirty="0">
                <a:latin typeface="Calibri"/>
                <a:cs typeface="Calibri"/>
              </a:rPr>
              <a:t>até </a:t>
            </a:r>
            <a:r>
              <a:rPr sz="1200" dirty="0">
                <a:latin typeface="Calibri"/>
                <a:cs typeface="Calibri"/>
              </a:rPr>
              <a:t>às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21:00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740" y="739902"/>
            <a:ext cx="7784591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9367" y="678941"/>
            <a:ext cx="7453883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64847" y="13298"/>
            <a:ext cx="6979920" cy="121412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337945">
              <a:lnSpc>
                <a:spcPct val="100000"/>
              </a:lnSpc>
              <a:spcBef>
                <a:spcPts val="104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800" u="none" spc="-15" dirty="0">
                <a:solidFill>
                  <a:srgbClr val="920000"/>
                </a:solidFill>
              </a:rPr>
              <a:t>Monitoramento </a:t>
            </a:r>
            <a:r>
              <a:rPr sz="2800" u="none" spc="-5" dirty="0">
                <a:solidFill>
                  <a:srgbClr val="920000"/>
                </a:solidFill>
              </a:rPr>
              <a:t>dos municípios </a:t>
            </a:r>
            <a:r>
              <a:rPr sz="2800" u="none" dirty="0">
                <a:solidFill>
                  <a:srgbClr val="920000"/>
                </a:solidFill>
              </a:rPr>
              <a:t>da </a:t>
            </a:r>
            <a:r>
              <a:rPr sz="2800" u="none" spc="-5" dirty="0">
                <a:solidFill>
                  <a:srgbClr val="920000"/>
                </a:solidFill>
              </a:rPr>
              <a:t>Belas</a:t>
            </a:r>
            <a:r>
              <a:rPr sz="2800" u="none" spc="-10" dirty="0">
                <a:solidFill>
                  <a:srgbClr val="920000"/>
                </a:solidFill>
              </a:rPr>
              <a:t> Praias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8427211" y="6424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" y="739902"/>
            <a:ext cx="7784591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9169" y="678942"/>
            <a:ext cx="7514081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04649" y="13298"/>
            <a:ext cx="7039609" cy="121412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398270">
              <a:lnSpc>
                <a:spcPct val="100000"/>
              </a:lnSpc>
              <a:spcBef>
                <a:spcPts val="104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800" u="none" spc="-15" dirty="0">
                <a:solidFill>
                  <a:srgbClr val="920000"/>
                </a:solidFill>
              </a:rPr>
              <a:t>Monitoramento </a:t>
            </a:r>
            <a:r>
              <a:rPr sz="2800" u="none" spc="-5" dirty="0">
                <a:solidFill>
                  <a:srgbClr val="920000"/>
                </a:solidFill>
              </a:rPr>
              <a:t>dos municípios </a:t>
            </a:r>
            <a:r>
              <a:rPr sz="2800" u="none" dirty="0">
                <a:solidFill>
                  <a:srgbClr val="920000"/>
                </a:solidFill>
              </a:rPr>
              <a:t>da </a:t>
            </a:r>
            <a:r>
              <a:rPr sz="2800" u="none" spc="-5" dirty="0">
                <a:solidFill>
                  <a:srgbClr val="920000"/>
                </a:solidFill>
              </a:rPr>
              <a:t>Bons</a:t>
            </a:r>
            <a:r>
              <a:rPr sz="2800" u="none" spc="-25" dirty="0">
                <a:solidFill>
                  <a:srgbClr val="920000"/>
                </a:solidFill>
              </a:rPr>
              <a:t> </a:t>
            </a:r>
            <a:r>
              <a:rPr sz="2800" u="none" spc="-35" dirty="0">
                <a:solidFill>
                  <a:srgbClr val="920000"/>
                </a:solidFill>
              </a:rPr>
              <a:t>Ventos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8427211" y="6424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5980163"/>
            <a:ext cx="5822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Planilha de </a:t>
            </a:r>
            <a:r>
              <a:rPr sz="1200" spc="-10" dirty="0">
                <a:latin typeface="Calibri"/>
                <a:cs typeface="Calibri"/>
              </a:rPr>
              <a:t>Monitoramento </a:t>
            </a:r>
            <a:r>
              <a:rPr sz="1200" spc="-5" dirty="0">
                <a:latin typeface="Calibri"/>
                <a:cs typeface="Calibri"/>
              </a:rPr>
              <a:t>da 18°CRS, e-SUS Notifica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SIVEP-GRIPE.</a:t>
            </a:r>
            <a:endParaRPr sz="12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1200" spc="-5" dirty="0">
                <a:latin typeface="Calibri"/>
                <a:cs typeface="Calibri"/>
              </a:rPr>
              <a:t>Nota: Na tabela </a:t>
            </a:r>
            <a:r>
              <a:rPr sz="1200" spc="-10" dirty="0">
                <a:latin typeface="Calibri"/>
                <a:cs typeface="Calibri"/>
              </a:rPr>
              <a:t>constam </a:t>
            </a:r>
            <a:r>
              <a:rPr sz="1200" spc="-5" dirty="0">
                <a:latin typeface="Calibri"/>
                <a:cs typeface="Calibri"/>
              </a:rPr>
              <a:t>os dados dos municípios que </a:t>
            </a:r>
            <a:r>
              <a:rPr sz="1200" spc="-10" dirty="0">
                <a:latin typeface="Calibri"/>
                <a:cs typeface="Calibri"/>
              </a:rPr>
              <a:t>preencheram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planilha </a:t>
            </a:r>
            <a:r>
              <a:rPr sz="1200" spc="-10" dirty="0">
                <a:latin typeface="Calibri"/>
                <a:cs typeface="Calibri"/>
              </a:rPr>
              <a:t>até </a:t>
            </a:r>
            <a:r>
              <a:rPr sz="1200" dirty="0">
                <a:latin typeface="Calibri"/>
                <a:cs typeface="Calibri"/>
              </a:rPr>
              <a:t>às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21:00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32049" y="1484795"/>
          <a:ext cx="8613775" cy="4251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115"/>
                <a:gridCol w="1570355"/>
                <a:gridCol w="906779"/>
                <a:gridCol w="1090929"/>
                <a:gridCol w="803910"/>
                <a:gridCol w="848360"/>
                <a:gridCol w="1016634"/>
                <a:gridCol w="678815"/>
                <a:gridCol w="634365"/>
              </a:tblGrid>
              <a:tr h="1039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3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Município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5244" marR="61594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 de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assintomáticos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 </a:t>
                      </a:r>
                      <a:r>
                        <a:rPr sz="12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contactantes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casos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Nº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casos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69215" marR="231140">
                        <a:lnSpc>
                          <a:spcPct val="114999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 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índ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ome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gripal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8425" marR="80010">
                        <a:lnSpc>
                          <a:spcPct val="114999"/>
                        </a:lnSpc>
                        <a:spcBef>
                          <a:spcPts val="93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N°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casos  h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7630" marR="6858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testes 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6200" marR="15684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testes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64465" marR="5334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casos  c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0960" marR="4953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 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7150" marR="65405">
                        <a:lnSpc>
                          <a:spcPct val="114999"/>
                        </a:lnSpc>
                        <a:spcBef>
                          <a:spcPts val="930"/>
                        </a:spcBef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 óbitos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  <a:tr h="251466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B.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Pinhal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24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Capivari do</a:t>
                      </a:r>
                      <a:r>
                        <a:rPr sz="12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Sul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448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28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Caraá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24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Cidreira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Imbé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24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52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Mostardas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24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Osório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20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07034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1984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1595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373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282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Palmares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298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274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Santo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Antônio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53340">
                        <a:lnSpc>
                          <a:spcPts val="1415"/>
                        </a:lnSpc>
                        <a:spcBef>
                          <a:spcPts val="21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da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Patrulha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9591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720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69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8572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Tavares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Tramandaí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41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32448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8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R="4521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1119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975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122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latin typeface="Calibri"/>
                          <a:cs typeface="Calibri"/>
                        </a:rPr>
                        <a:t>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51459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40" dirty="0">
                          <a:latin typeface="Calibri"/>
                          <a:cs typeface="Calibri"/>
                        </a:rPr>
                        <a:t>TOTAL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937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940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54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7034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5080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4205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836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571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latin typeface="Calibri"/>
                          <a:cs typeface="Calibri"/>
                        </a:rPr>
                        <a:t>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739902"/>
            <a:ext cx="6920483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66060" y="678941"/>
            <a:ext cx="5727191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4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  <a:p>
            <a:pPr marL="2103755">
              <a:lnSpc>
                <a:spcPct val="100000"/>
              </a:lnSpc>
              <a:spcBef>
                <a:spcPts val="735"/>
              </a:spcBef>
            </a:pPr>
            <a:r>
              <a:rPr sz="2800" u="none" spc="-10" dirty="0">
                <a:solidFill>
                  <a:srgbClr val="920000"/>
                </a:solidFill>
              </a:rPr>
              <a:t>Internações </a:t>
            </a:r>
            <a:r>
              <a:rPr sz="2800" u="none" spc="-5" dirty="0">
                <a:solidFill>
                  <a:srgbClr val="920000"/>
                </a:solidFill>
              </a:rPr>
              <a:t>nos hospitais </a:t>
            </a:r>
            <a:r>
              <a:rPr sz="2800" u="none" dirty="0">
                <a:solidFill>
                  <a:srgbClr val="920000"/>
                </a:solidFill>
              </a:rPr>
              <a:t>da</a:t>
            </a:r>
            <a:r>
              <a:rPr sz="2800" u="none" spc="-50" dirty="0">
                <a:solidFill>
                  <a:srgbClr val="920000"/>
                </a:solidFill>
              </a:rPr>
              <a:t> </a:t>
            </a:r>
            <a:r>
              <a:rPr sz="2800" u="none" spc="-10" dirty="0">
                <a:solidFill>
                  <a:srgbClr val="920000"/>
                </a:solidFill>
              </a:rPr>
              <a:t>região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300786" y="6060782"/>
            <a:ext cx="830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*Fonte: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http://ti.saude.rs.gov.br/covid19/leitos</a:t>
            </a:r>
            <a:endParaRPr sz="1200">
              <a:latin typeface="Calibri"/>
              <a:cs typeface="Calibri"/>
            </a:endParaRPr>
          </a:p>
          <a:p>
            <a:pPr marL="12700" marR="5080" indent="34290">
              <a:lnSpc>
                <a:spcPct val="100000"/>
              </a:lnSpc>
              <a:tabLst>
                <a:tab pos="8138795" algn="l"/>
              </a:tabLst>
            </a:pPr>
            <a:r>
              <a:rPr sz="1200" spc="-5" dirty="0">
                <a:latin typeface="Calibri"/>
                <a:cs typeface="Calibri"/>
              </a:rPr>
              <a:t>Nota: </a:t>
            </a:r>
            <a:r>
              <a:rPr sz="1200" dirty="0">
                <a:latin typeface="Calibri"/>
                <a:cs typeface="Calibri"/>
              </a:rPr>
              <a:t>Como os </a:t>
            </a:r>
            <a:r>
              <a:rPr sz="1200" spc="-5" dirty="0">
                <a:latin typeface="Calibri"/>
                <a:cs typeface="Calibri"/>
              </a:rPr>
              <a:t>leitos de UTI </a:t>
            </a:r>
            <a:r>
              <a:rPr sz="1200" dirty="0">
                <a:latin typeface="Calibri"/>
                <a:cs typeface="Calibri"/>
              </a:rPr>
              <a:t>são </a:t>
            </a:r>
            <a:r>
              <a:rPr sz="1200" spc="-5" dirty="0">
                <a:latin typeface="Calibri"/>
                <a:cs typeface="Calibri"/>
              </a:rPr>
              <a:t>regulados pela </a:t>
            </a:r>
            <a:r>
              <a:rPr sz="1200" spc="-10" dirty="0">
                <a:latin typeface="Calibri"/>
                <a:cs typeface="Calibri"/>
              </a:rPr>
              <a:t>Central </a:t>
            </a:r>
            <a:r>
              <a:rPr sz="1200" spc="-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Regulação </a:t>
            </a:r>
            <a:r>
              <a:rPr sz="1200" spc="-5" dirty="0">
                <a:latin typeface="Calibri"/>
                <a:cs typeface="Calibri"/>
              </a:rPr>
              <a:t>Estadual, há pacientes de </a:t>
            </a:r>
            <a:r>
              <a:rPr sz="1200" spc="-10" dirty="0">
                <a:latin typeface="Calibri"/>
                <a:cs typeface="Calibri"/>
              </a:rPr>
              <a:t>outras </a:t>
            </a:r>
            <a:r>
              <a:rPr sz="1200" spc="-5" dirty="0">
                <a:latin typeface="Calibri"/>
                <a:cs typeface="Calibri"/>
              </a:rPr>
              <a:t>regiões de saúde </a:t>
            </a:r>
            <a:r>
              <a:rPr sz="1200" spc="-10" dirty="0">
                <a:latin typeface="Calibri"/>
                <a:cs typeface="Calibri"/>
              </a:rPr>
              <a:t>internados  </a:t>
            </a:r>
            <a:r>
              <a:rPr sz="1200" spc="-5" dirty="0">
                <a:latin typeface="Calibri"/>
                <a:cs typeface="Calibri"/>
              </a:rPr>
              <a:t>no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hosp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o li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 </a:t>
            </a:r>
            <a:r>
              <a:rPr sz="1200" spc="-5" dirty="0">
                <a:latin typeface="Calibri"/>
                <a:cs typeface="Calibri"/>
              </a:rPr>
              <a:t>no</a:t>
            </a:r>
            <a:r>
              <a:rPr sz="1200" dirty="0">
                <a:latin typeface="Calibri"/>
                <a:cs typeface="Calibri"/>
              </a:rPr>
              <a:t>r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  a</a:t>
            </a:r>
            <a:r>
              <a:rPr sz="1200" spc="-5" dirty="0">
                <a:latin typeface="Calibri"/>
                <a:cs typeface="Calibri"/>
              </a:rPr>
              <a:t>ss</a:t>
            </a:r>
            <a:r>
              <a:rPr sz="1200" dirty="0">
                <a:latin typeface="Calibri"/>
                <a:cs typeface="Calibri"/>
              </a:rPr>
              <a:t>im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mo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á</a:t>
            </a:r>
            <a:r>
              <a:rPr sz="1200" spc="-5" dirty="0">
                <a:latin typeface="Calibri"/>
                <a:cs typeface="Calibri"/>
              </a:rPr>
              <a:t> p</a:t>
            </a:r>
            <a:r>
              <a:rPr sz="1200" dirty="0">
                <a:latin typeface="Calibri"/>
                <a:cs typeface="Calibri"/>
              </a:rPr>
              <a:t>acie</a:t>
            </a:r>
            <a:r>
              <a:rPr sz="1200" spc="-15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-5" dirty="0">
                <a:latin typeface="Calibri"/>
                <a:cs typeface="Calibri"/>
              </a:rPr>
              <a:t> d</a:t>
            </a:r>
            <a:r>
              <a:rPr sz="1200" dirty="0">
                <a:latin typeface="Calibri"/>
                <a:cs typeface="Calibri"/>
              </a:rPr>
              <a:t>o li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al i</a:t>
            </a:r>
            <a:r>
              <a:rPr sz="1200" spc="-15" dirty="0">
                <a:latin typeface="Calibri"/>
                <a:cs typeface="Calibri"/>
              </a:rPr>
              <a:t>nt</a:t>
            </a:r>
            <a:r>
              <a:rPr sz="1200" dirty="0">
                <a:latin typeface="Calibri"/>
                <a:cs typeface="Calibri"/>
              </a:rPr>
              <a:t>erna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out</a:t>
            </a:r>
            <a:r>
              <a:rPr sz="1200" spc="-25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õ</a:t>
            </a:r>
            <a:r>
              <a:rPr sz="1200" dirty="0">
                <a:latin typeface="Calibri"/>
                <a:cs typeface="Calibri"/>
              </a:rPr>
              <a:t>es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5" dirty="0">
                <a:latin typeface="Calibri"/>
                <a:cs typeface="Calibri"/>
              </a:rPr>
              <a:t>úd</a:t>
            </a:r>
            <a:r>
              <a:rPr sz="1200" dirty="0">
                <a:latin typeface="Calibri"/>
                <a:cs typeface="Calibri"/>
              </a:rPr>
              <a:t>e.	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22" y="1700022"/>
            <a:ext cx="8330183" cy="40203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730" y="5743724"/>
            <a:ext cx="8224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*Fonte: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http://ti.saude.rs.gov.br/covid19/leitos</a:t>
            </a:r>
            <a:endParaRPr sz="1200">
              <a:latin typeface="Calibri"/>
              <a:cs typeface="Calibri"/>
            </a:endParaRPr>
          </a:p>
          <a:p>
            <a:pPr marL="12700" marR="5080" indent="3429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Nota: </a:t>
            </a:r>
            <a:r>
              <a:rPr sz="1200" dirty="0">
                <a:latin typeface="Calibri"/>
                <a:cs typeface="Calibri"/>
              </a:rPr>
              <a:t>Como os </a:t>
            </a:r>
            <a:r>
              <a:rPr sz="1200" spc="-5" dirty="0">
                <a:latin typeface="Calibri"/>
                <a:cs typeface="Calibri"/>
              </a:rPr>
              <a:t>leitos de UTI </a:t>
            </a:r>
            <a:r>
              <a:rPr sz="1200" dirty="0">
                <a:latin typeface="Calibri"/>
                <a:cs typeface="Calibri"/>
              </a:rPr>
              <a:t>são </a:t>
            </a:r>
            <a:r>
              <a:rPr sz="1200" spc="-5" dirty="0">
                <a:latin typeface="Calibri"/>
                <a:cs typeface="Calibri"/>
              </a:rPr>
              <a:t>regulados pela </a:t>
            </a:r>
            <a:r>
              <a:rPr sz="1200" spc="-10" dirty="0">
                <a:latin typeface="Calibri"/>
                <a:cs typeface="Calibri"/>
              </a:rPr>
              <a:t>Central </a:t>
            </a:r>
            <a:r>
              <a:rPr sz="1200" spc="-5" dirty="0">
                <a:latin typeface="Calibri"/>
                <a:cs typeface="Calibri"/>
              </a:rPr>
              <a:t>de </a:t>
            </a:r>
            <a:r>
              <a:rPr sz="1200" spc="-10" dirty="0">
                <a:latin typeface="Calibri"/>
                <a:cs typeface="Calibri"/>
              </a:rPr>
              <a:t>Regulação </a:t>
            </a:r>
            <a:r>
              <a:rPr sz="1200" spc="-5" dirty="0">
                <a:latin typeface="Calibri"/>
                <a:cs typeface="Calibri"/>
              </a:rPr>
              <a:t>Estadual, há pacientes de </a:t>
            </a:r>
            <a:r>
              <a:rPr sz="1200" spc="-10" dirty="0">
                <a:latin typeface="Calibri"/>
                <a:cs typeface="Calibri"/>
              </a:rPr>
              <a:t>outras </a:t>
            </a:r>
            <a:r>
              <a:rPr sz="1200" spc="-5" dirty="0">
                <a:latin typeface="Calibri"/>
                <a:cs typeface="Calibri"/>
              </a:rPr>
              <a:t>regiões de saúde </a:t>
            </a:r>
            <a:r>
              <a:rPr sz="1200" spc="-10" dirty="0">
                <a:latin typeface="Calibri"/>
                <a:cs typeface="Calibri"/>
              </a:rPr>
              <a:t>internados  </a:t>
            </a:r>
            <a:r>
              <a:rPr sz="1200" spc="-5" dirty="0">
                <a:latin typeface="Calibri"/>
                <a:cs typeface="Calibri"/>
              </a:rPr>
              <a:t>nos hospitais do </a:t>
            </a:r>
            <a:r>
              <a:rPr sz="1200" spc="-10" dirty="0">
                <a:latin typeface="Calibri"/>
                <a:cs typeface="Calibri"/>
              </a:rPr>
              <a:t>litoral </a:t>
            </a:r>
            <a:r>
              <a:rPr sz="1200" spc="-5" dirty="0">
                <a:latin typeface="Calibri"/>
                <a:cs typeface="Calibri"/>
              </a:rPr>
              <a:t>norte assim como há pacientes </a:t>
            </a:r>
            <a:r>
              <a:rPr sz="1200" spc="-10" dirty="0">
                <a:latin typeface="Calibri"/>
                <a:cs typeface="Calibri"/>
              </a:rPr>
              <a:t>residentes </a:t>
            </a:r>
            <a:r>
              <a:rPr sz="1200" spc="-5" dirty="0">
                <a:latin typeface="Calibri"/>
                <a:cs typeface="Calibri"/>
              </a:rPr>
              <a:t>do </a:t>
            </a:r>
            <a:r>
              <a:rPr sz="1200" spc="-10" dirty="0">
                <a:latin typeface="Calibri"/>
                <a:cs typeface="Calibri"/>
              </a:rPr>
              <a:t>litoral </a:t>
            </a:r>
            <a:r>
              <a:rPr sz="1200" spc="-5" dirty="0">
                <a:latin typeface="Calibri"/>
                <a:cs typeface="Calibri"/>
              </a:rPr>
              <a:t>internados </a:t>
            </a:r>
            <a:r>
              <a:rPr sz="1200" dirty="0">
                <a:latin typeface="Calibri"/>
                <a:cs typeface="Calibri"/>
              </a:rPr>
              <a:t>em </a:t>
            </a:r>
            <a:r>
              <a:rPr sz="1200" spc="-10" dirty="0">
                <a:latin typeface="Calibri"/>
                <a:cs typeface="Calibri"/>
              </a:rPr>
              <a:t>outras </a:t>
            </a:r>
            <a:r>
              <a:rPr sz="1200" spc="-5" dirty="0">
                <a:latin typeface="Calibri"/>
                <a:cs typeface="Calibri"/>
              </a:rPr>
              <a:t>regiões de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saúde.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Observação:</a:t>
            </a:r>
            <a:r>
              <a:rPr sz="12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2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Hospital</a:t>
            </a:r>
            <a:r>
              <a:rPr sz="12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São</a:t>
            </a:r>
            <a:r>
              <a:rPr sz="12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Vicente</a:t>
            </a:r>
            <a:r>
              <a:rPr sz="12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200" b="1" spc="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Paulo</a:t>
            </a:r>
            <a:r>
              <a:rPr sz="1200" b="1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reduziu</a:t>
            </a:r>
            <a:r>
              <a:rPr sz="1200" b="1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2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número</a:t>
            </a:r>
            <a:r>
              <a:rPr sz="12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2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leitos</a:t>
            </a:r>
            <a:r>
              <a:rPr sz="12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2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UTI</a:t>
            </a:r>
            <a:r>
              <a:rPr sz="12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12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1200" b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sz="1200" b="1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200" b="1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devido</a:t>
            </a:r>
            <a:r>
              <a:rPr sz="12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ao</a:t>
            </a:r>
            <a:r>
              <a:rPr sz="12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desabastecimento</a:t>
            </a:r>
            <a:r>
              <a:rPr sz="1200" b="1" spc="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3730" y="6475244"/>
            <a:ext cx="4320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medicamentos necessários 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ao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tratamento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de pacientes de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Covid-19.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29294" y="0"/>
            <a:ext cx="314705" cy="2354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5964" y="0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2274570"/>
                </a:moveTo>
                <a:lnTo>
                  <a:pt x="288035" y="2274570"/>
                </a:lnTo>
                <a:lnTo>
                  <a:pt x="288035" y="0"/>
                </a:lnTo>
                <a:lnTo>
                  <a:pt x="0" y="0"/>
                </a:lnTo>
                <a:lnTo>
                  <a:pt x="0" y="2274570"/>
                </a:lnTo>
                <a:close/>
              </a:path>
            </a:pathLst>
          </a:custGeom>
          <a:solidFill>
            <a:srgbClr val="00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5964" y="0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0"/>
                </a:moveTo>
                <a:lnTo>
                  <a:pt x="288035" y="0"/>
                </a:lnTo>
                <a:lnTo>
                  <a:pt x="288035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6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29294" y="2255520"/>
            <a:ext cx="314705" cy="2381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55964" y="228218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2274569"/>
                </a:moveTo>
                <a:lnTo>
                  <a:pt x="288035" y="2274569"/>
                </a:lnTo>
                <a:lnTo>
                  <a:pt x="288035" y="0"/>
                </a:lnTo>
                <a:lnTo>
                  <a:pt x="0" y="0"/>
                </a:lnTo>
                <a:lnTo>
                  <a:pt x="0" y="2274569"/>
                </a:lnTo>
                <a:close/>
              </a:path>
            </a:pathLst>
          </a:custGeom>
          <a:solidFill>
            <a:srgbClr val="8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5964" y="228218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0"/>
                </a:moveTo>
                <a:lnTo>
                  <a:pt x="288035" y="0"/>
                </a:lnTo>
                <a:lnTo>
                  <a:pt x="288035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9293" y="4556759"/>
            <a:ext cx="314705" cy="2301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5964" y="458342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2274570"/>
                </a:moveTo>
                <a:lnTo>
                  <a:pt x="288035" y="2274570"/>
                </a:lnTo>
                <a:lnTo>
                  <a:pt x="288035" y="0"/>
                </a:lnTo>
                <a:lnTo>
                  <a:pt x="0" y="0"/>
                </a:lnTo>
                <a:lnTo>
                  <a:pt x="0" y="227457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55964" y="4583429"/>
            <a:ext cx="288290" cy="2274570"/>
          </a:xfrm>
          <a:custGeom>
            <a:avLst/>
            <a:gdLst/>
            <a:ahLst/>
            <a:cxnLst/>
            <a:rect l="l" t="t" r="r" b="b"/>
            <a:pathLst>
              <a:path w="288290" h="2274570">
                <a:moveTo>
                  <a:pt x="0" y="0"/>
                </a:moveTo>
                <a:lnTo>
                  <a:pt x="288035" y="0"/>
                </a:lnTo>
                <a:lnTo>
                  <a:pt x="288035" y="2274570"/>
                </a:lnTo>
                <a:lnTo>
                  <a:pt x="0" y="22745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06" y="115338"/>
            <a:ext cx="416648" cy="175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774" y="400869"/>
            <a:ext cx="737294" cy="1974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211" y="714151"/>
            <a:ext cx="688962" cy="1867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684" y="124968"/>
            <a:ext cx="167005" cy="175260"/>
          </a:xfrm>
          <a:custGeom>
            <a:avLst/>
            <a:gdLst/>
            <a:ahLst/>
            <a:cxnLst/>
            <a:rect l="l" t="t" r="r" b="b"/>
            <a:pathLst>
              <a:path w="167004" h="175260">
                <a:moveTo>
                  <a:pt x="0" y="0"/>
                </a:moveTo>
                <a:lnTo>
                  <a:pt x="166878" y="0"/>
                </a:lnTo>
                <a:lnTo>
                  <a:pt x="166878" y="175259"/>
                </a:lnTo>
                <a:lnTo>
                  <a:pt x="0" y="175259"/>
                </a:lnTo>
                <a:lnTo>
                  <a:pt x="0" y="0"/>
                </a:lnTo>
                <a:close/>
              </a:path>
            </a:pathLst>
          </a:custGeom>
          <a:solidFill>
            <a:srgbClr val="00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50847" y="739902"/>
            <a:ext cx="6920483" cy="6263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6060" y="678941"/>
            <a:ext cx="5727191" cy="8503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4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  <a:p>
            <a:pPr marL="2103755">
              <a:lnSpc>
                <a:spcPct val="100000"/>
              </a:lnSpc>
              <a:spcBef>
                <a:spcPts val="735"/>
              </a:spcBef>
            </a:pPr>
            <a:r>
              <a:rPr sz="2800" u="none" spc="-10" dirty="0">
                <a:solidFill>
                  <a:srgbClr val="920000"/>
                </a:solidFill>
              </a:rPr>
              <a:t>Internações </a:t>
            </a:r>
            <a:r>
              <a:rPr sz="2800" u="none" spc="-5" dirty="0">
                <a:solidFill>
                  <a:srgbClr val="920000"/>
                </a:solidFill>
              </a:rPr>
              <a:t>nos hospitais </a:t>
            </a:r>
            <a:r>
              <a:rPr sz="2800" u="none" dirty="0">
                <a:solidFill>
                  <a:srgbClr val="920000"/>
                </a:solidFill>
              </a:rPr>
              <a:t>da</a:t>
            </a:r>
            <a:r>
              <a:rPr sz="2800" u="none" spc="-50" dirty="0">
                <a:solidFill>
                  <a:srgbClr val="920000"/>
                </a:solidFill>
              </a:rPr>
              <a:t> </a:t>
            </a:r>
            <a:r>
              <a:rPr sz="2800" u="none" spc="-10" dirty="0">
                <a:solidFill>
                  <a:srgbClr val="920000"/>
                </a:solidFill>
              </a:rPr>
              <a:t>região</a:t>
            </a:r>
            <a:endParaRPr sz="2800"/>
          </a:p>
        </p:txBody>
      </p:sp>
      <p:sp>
        <p:nvSpPr>
          <p:cNvPr id="24" name="object 24"/>
          <p:cNvSpPr txBox="1"/>
          <p:nvPr/>
        </p:nvSpPr>
        <p:spPr>
          <a:xfrm>
            <a:off x="8427211" y="651630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22882" y="1320546"/>
            <a:ext cx="5481065" cy="2270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7929" y="1315592"/>
            <a:ext cx="5491480" cy="2280920"/>
          </a:xfrm>
          <a:custGeom>
            <a:avLst/>
            <a:gdLst/>
            <a:ahLst/>
            <a:cxnLst/>
            <a:rect l="l" t="t" r="r" b="b"/>
            <a:pathLst>
              <a:path w="5491480" h="2280920">
                <a:moveTo>
                  <a:pt x="0" y="0"/>
                </a:moveTo>
                <a:lnTo>
                  <a:pt x="5490972" y="0"/>
                </a:lnTo>
                <a:lnTo>
                  <a:pt x="5490972" y="2280666"/>
                </a:lnTo>
                <a:lnTo>
                  <a:pt x="0" y="2280666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741" y="3780282"/>
            <a:ext cx="8483345" cy="19400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6788" y="3775328"/>
            <a:ext cx="8493760" cy="1950085"/>
          </a:xfrm>
          <a:custGeom>
            <a:avLst/>
            <a:gdLst/>
            <a:ahLst/>
            <a:cxnLst/>
            <a:rect l="l" t="t" r="r" b="b"/>
            <a:pathLst>
              <a:path w="8493760" h="1950085">
                <a:moveTo>
                  <a:pt x="0" y="0"/>
                </a:moveTo>
                <a:lnTo>
                  <a:pt x="8493252" y="0"/>
                </a:lnTo>
                <a:lnTo>
                  <a:pt x="8493252" y="1949958"/>
                </a:lnTo>
                <a:lnTo>
                  <a:pt x="0" y="194995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4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  <a:p>
            <a:pPr marL="2103755">
              <a:lnSpc>
                <a:spcPct val="100000"/>
              </a:lnSpc>
              <a:spcBef>
                <a:spcPts val="735"/>
              </a:spcBef>
            </a:pPr>
            <a:r>
              <a:rPr sz="2800" u="none" spc="-10" dirty="0">
                <a:solidFill>
                  <a:srgbClr val="920000"/>
                </a:solidFill>
              </a:rPr>
              <a:t>Internações </a:t>
            </a:r>
            <a:r>
              <a:rPr sz="2800" u="none" spc="-5" dirty="0">
                <a:solidFill>
                  <a:srgbClr val="920000"/>
                </a:solidFill>
              </a:rPr>
              <a:t>nos hospitais </a:t>
            </a:r>
            <a:r>
              <a:rPr sz="2800" u="none" dirty="0">
                <a:solidFill>
                  <a:srgbClr val="920000"/>
                </a:solidFill>
              </a:rPr>
              <a:t>da</a:t>
            </a:r>
            <a:r>
              <a:rPr sz="2800" u="none" spc="-50" dirty="0">
                <a:solidFill>
                  <a:srgbClr val="920000"/>
                </a:solidFill>
              </a:rPr>
              <a:t> </a:t>
            </a:r>
            <a:r>
              <a:rPr sz="2800" u="none" spc="-10" dirty="0">
                <a:solidFill>
                  <a:srgbClr val="920000"/>
                </a:solidFill>
              </a:rPr>
              <a:t>região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427211" y="6424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5567" y="1301496"/>
            <a:ext cx="6832853" cy="2717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5567" y="4082034"/>
            <a:ext cx="6832853" cy="27134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4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  <a:p>
            <a:pPr marL="2103755">
              <a:lnSpc>
                <a:spcPct val="100000"/>
              </a:lnSpc>
              <a:spcBef>
                <a:spcPts val="735"/>
              </a:spcBef>
            </a:pPr>
            <a:r>
              <a:rPr sz="2800" u="none" spc="-10" dirty="0">
                <a:solidFill>
                  <a:srgbClr val="920000"/>
                </a:solidFill>
              </a:rPr>
              <a:t>Internações </a:t>
            </a:r>
            <a:r>
              <a:rPr sz="2800" u="none" spc="-5" dirty="0">
                <a:solidFill>
                  <a:srgbClr val="920000"/>
                </a:solidFill>
              </a:rPr>
              <a:t>nos hospitais </a:t>
            </a:r>
            <a:r>
              <a:rPr sz="2800" u="none" dirty="0">
                <a:solidFill>
                  <a:srgbClr val="920000"/>
                </a:solidFill>
              </a:rPr>
              <a:t>da</a:t>
            </a:r>
            <a:r>
              <a:rPr sz="2800" u="none" spc="-50" dirty="0">
                <a:solidFill>
                  <a:srgbClr val="920000"/>
                </a:solidFill>
              </a:rPr>
              <a:t> </a:t>
            </a:r>
            <a:r>
              <a:rPr sz="2800" u="none" spc="-10" dirty="0">
                <a:solidFill>
                  <a:srgbClr val="920000"/>
                </a:solidFill>
              </a:rPr>
              <a:t>região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427211" y="6424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0788" y="1287780"/>
            <a:ext cx="6928865" cy="2717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0788" y="4045458"/>
            <a:ext cx="6928853" cy="2757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8617" y="12955"/>
            <a:ext cx="5925311" cy="1063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07055" y="133031"/>
            <a:ext cx="5635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0520" algn="l"/>
              </a:tabLst>
            </a:pPr>
            <a:r>
              <a:rPr dirty="0"/>
              <a:t> 	</a:t>
            </a:r>
            <a:r>
              <a:rPr spc="-5" dirty="0"/>
              <a:t>Cenário Nacional </a:t>
            </a:r>
            <a:r>
              <a:rPr dirty="0"/>
              <a:t>e</a:t>
            </a:r>
            <a:r>
              <a:rPr spc="-45" dirty="0"/>
              <a:t> </a:t>
            </a:r>
            <a:r>
              <a:rPr spc="-15" dirty="0"/>
              <a:t>Estadual</a:t>
            </a:r>
          </a:p>
        </p:txBody>
      </p:sp>
      <p:sp>
        <p:nvSpPr>
          <p:cNvPr id="7" name="object 7"/>
          <p:cNvSpPr/>
          <p:nvPr/>
        </p:nvSpPr>
        <p:spPr>
          <a:xfrm>
            <a:off x="196595" y="739902"/>
            <a:ext cx="8174735" cy="1057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277" y="668273"/>
            <a:ext cx="8253983" cy="1287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4635" y="777149"/>
            <a:ext cx="7669530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350"/>
              </a:lnSpc>
              <a:spcBef>
                <a:spcPts val="100"/>
              </a:spcBef>
            </a:pPr>
            <a:r>
              <a:rPr sz="2800" b="1" spc="-15" dirty="0">
                <a:solidFill>
                  <a:srgbClr val="920000"/>
                </a:solidFill>
                <a:latin typeface="Calibri"/>
                <a:cs typeface="Calibri"/>
              </a:rPr>
              <a:t>Comparativo entre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o </a:t>
            </a:r>
            <a:r>
              <a:rPr sz="2800" b="1" spc="-15" dirty="0">
                <a:solidFill>
                  <a:srgbClr val="920000"/>
                </a:solidFill>
                <a:latin typeface="Calibri"/>
                <a:cs typeface="Calibri"/>
              </a:rPr>
              <a:t>Brasil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e </a:t>
            </a:r>
            <a:r>
              <a:rPr sz="2800" b="1" spc="-15" dirty="0">
                <a:solidFill>
                  <a:srgbClr val="920000"/>
                </a:solidFill>
                <a:latin typeface="Calibri"/>
                <a:cs typeface="Calibri"/>
              </a:rPr>
              <a:t>RS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– N</a:t>
            </a:r>
            <a:r>
              <a:rPr sz="2800" b="1" dirty="0">
                <a:solidFill>
                  <a:srgbClr val="920000"/>
                </a:solidFill>
                <a:latin typeface="Arial"/>
                <a:cs typeface="Arial"/>
              </a:rPr>
              <a:t>°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de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casos</a:t>
            </a:r>
            <a:r>
              <a:rPr sz="2800" b="1" spc="-35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novos</a:t>
            </a:r>
            <a:endParaRPr sz="2800">
              <a:latin typeface="Calibri"/>
              <a:cs typeface="Calibri"/>
            </a:endParaRPr>
          </a:p>
          <a:p>
            <a:pPr marR="6350" algn="r">
              <a:lnSpc>
                <a:spcPts val="3350"/>
              </a:lnSpc>
            </a:pP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por</a:t>
            </a:r>
            <a:r>
              <a:rPr sz="2800" b="1" spc="-90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dia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7211" y="6424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054" y="6055448"/>
            <a:ext cx="425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*Fonte: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http://ti.saude.rs.gov.br/covid19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http://covid.saude.gov.br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5561" y="1871472"/>
            <a:ext cx="8250935" cy="40774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8617" y="12955"/>
            <a:ext cx="5925311" cy="1063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39902"/>
            <a:ext cx="8371331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7" y="668273"/>
            <a:ext cx="8462771" cy="8633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55524" y="10361"/>
            <a:ext cx="7987030" cy="121983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65"/>
              </a:spcBef>
              <a:tabLst>
                <a:tab pos="337820" algn="l"/>
              </a:tabLst>
            </a:pPr>
            <a:r>
              <a:rPr dirty="0"/>
              <a:t> 	</a:t>
            </a:r>
            <a:r>
              <a:rPr spc="-5" dirty="0"/>
              <a:t>Cenário Nacional </a:t>
            </a:r>
            <a:r>
              <a:rPr dirty="0"/>
              <a:t>e</a:t>
            </a:r>
            <a:r>
              <a:rPr spc="-45" dirty="0"/>
              <a:t> </a:t>
            </a:r>
            <a:r>
              <a:rPr spc="-15" dirty="0"/>
              <a:t>Estadual</a:t>
            </a:r>
          </a:p>
          <a:p>
            <a:pPr marR="34290" algn="r">
              <a:lnSpc>
                <a:spcPct val="100000"/>
              </a:lnSpc>
              <a:spcBef>
                <a:spcPts val="755"/>
              </a:spcBef>
            </a:pPr>
            <a:r>
              <a:rPr sz="2800" u="none" spc="-15" dirty="0">
                <a:solidFill>
                  <a:srgbClr val="920000"/>
                </a:solidFill>
              </a:rPr>
              <a:t>Comparativo entre </a:t>
            </a:r>
            <a:r>
              <a:rPr sz="2800" u="none" dirty="0">
                <a:solidFill>
                  <a:srgbClr val="920000"/>
                </a:solidFill>
              </a:rPr>
              <a:t>o </a:t>
            </a:r>
            <a:r>
              <a:rPr sz="2800" u="none" spc="-15" dirty="0">
                <a:solidFill>
                  <a:srgbClr val="920000"/>
                </a:solidFill>
              </a:rPr>
              <a:t>Brasil </a:t>
            </a:r>
            <a:r>
              <a:rPr sz="2800" u="none" dirty="0">
                <a:solidFill>
                  <a:srgbClr val="920000"/>
                </a:solidFill>
              </a:rPr>
              <a:t>e </a:t>
            </a:r>
            <a:r>
              <a:rPr sz="2800" u="none" spc="-15" dirty="0">
                <a:solidFill>
                  <a:srgbClr val="920000"/>
                </a:solidFill>
              </a:rPr>
              <a:t>RS </a:t>
            </a:r>
            <a:r>
              <a:rPr sz="2800" u="none" dirty="0">
                <a:solidFill>
                  <a:srgbClr val="920000"/>
                </a:solidFill>
              </a:rPr>
              <a:t>– N</a:t>
            </a:r>
            <a:r>
              <a:rPr sz="2800" u="none" dirty="0">
                <a:solidFill>
                  <a:srgbClr val="920000"/>
                </a:solidFill>
                <a:latin typeface="Arial"/>
                <a:cs typeface="Arial"/>
              </a:rPr>
              <a:t>° </a:t>
            </a:r>
            <a:r>
              <a:rPr sz="2800" u="none" dirty="0">
                <a:solidFill>
                  <a:srgbClr val="920000"/>
                </a:solidFill>
              </a:rPr>
              <a:t>de </a:t>
            </a:r>
            <a:r>
              <a:rPr sz="2800" u="none" spc="-10" dirty="0">
                <a:solidFill>
                  <a:srgbClr val="920000"/>
                </a:solidFill>
              </a:rPr>
              <a:t>óbitos </a:t>
            </a:r>
            <a:r>
              <a:rPr sz="2800" u="none" spc="-5" dirty="0">
                <a:solidFill>
                  <a:srgbClr val="920000"/>
                </a:solidFill>
              </a:rPr>
              <a:t>por</a:t>
            </a:r>
            <a:r>
              <a:rPr sz="2800" u="none" spc="-35" dirty="0">
                <a:solidFill>
                  <a:srgbClr val="920000"/>
                </a:solidFill>
              </a:rPr>
              <a:t> </a:t>
            </a:r>
            <a:r>
              <a:rPr sz="2800" u="none" dirty="0">
                <a:solidFill>
                  <a:srgbClr val="920000"/>
                </a:solidFill>
              </a:rPr>
              <a:t>dia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070" y="6055435"/>
            <a:ext cx="4250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*Fonte: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http://ti.saude.rs.gov.br/covid19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75" dirty="0">
                <a:latin typeface="Calibri"/>
                <a:cs typeface="Calibri"/>
              </a:rPr>
              <a:t> </a:t>
            </a:r>
            <a:r>
              <a:rPr sz="12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http://covid.saude.gov.br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7211" y="6424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3162" y="1738884"/>
            <a:ext cx="8513063" cy="42100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230" y="1027938"/>
            <a:ext cx="6944867" cy="1703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1644" y="966978"/>
            <a:ext cx="7178801" cy="1837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7086" y="1075850"/>
            <a:ext cx="6673850" cy="87756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258060" marR="5080" indent="-2245995">
              <a:lnSpc>
                <a:spcPts val="3340"/>
              </a:lnSpc>
              <a:spcBef>
                <a:spcPts val="229"/>
              </a:spcBef>
            </a:pPr>
            <a:r>
              <a:rPr sz="2800" u="none" spc="-5" dirty="0">
                <a:latin typeface="Arial"/>
                <a:cs typeface="Arial"/>
              </a:rPr>
              <a:t>Centro de Operações de Emergências </a:t>
            </a:r>
            <a:r>
              <a:rPr sz="2800" u="none" dirty="0">
                <a:latin typeface="Arial"/>
                <a:cs typeface="Arial"/>
              </a:rPr>
              <a:t>-  </a:t>
            </a:r>
            <a:r>
              <a:rPr sz="2800" u="none" spc="-5" dirty="0">
                <a:latin typeface="Arial"/>
                <a:cs typeface="Arial"/>
              </a:rPr>
              <a:t>COE</a:t>
            </a:r>
            <a:r>
              <a:rPr sz="2800" u="none" spc="-15" dirty="0">
                <a:latin typeface="Arial"/>
                <a:cs typeface="Arial"/>
              </a:rPr>
              <a:t> </a:t>
            </a:r>
            <a:r>
              <a:rPr sz="2800" u="none" spc="-5" dirty="0">
                <a:latin typeface="Arial"/>
                <a:cs typeface="Arial"/>
              </a:rPr>
              <a:t>18</a:t>
            </a:r>
            <a:r>
              <a:rPr sz="2800" u="none" spc="-5" dirty="0">
                <a:latin typeface="Times New Roman"/>
                <a:cs typeface="Times New Roman"/>
              </a:rPr>
              <a:t>°</a:t>
            </a:r>
            <a:r>
              <a:rPr sz="2800" u="none" spc="-5" dirty="0">
                <a:latin typeface="Arial"/>
                <a:cs typeface="Arial"/>
              </a:rPr>
              <a:t>CRS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2322" y="2971800"/>
            <a:ext cx="7024877" cy="33124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2124" y="3037332"/>
            <a:ext cx="6964679" cy="38206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6365" y="2063402"/>
            <a:ext cx="6582409" cy="4129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algn="ctr">
              <a:lnSpc>
                <a:spcPct val="100000"/>
              </a:lnSpc>
              <a:spcBef>
                <a:spcPts val="100"/>
              </a:spcBef>
            </a:pP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coe18crs@saude.rs.gov.br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Fonte de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dados: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r>
              <a:rPr sz="2000" b="1" spc="-5" dirty="0">
                <a:latin typeface="Arial"/>
                <a:cs typeface="Arial"/>
              </a:rPr>
              <a:t>COE 18</a:t>
            </a:r>
            <a:r>
              <a:rPr sz="2000" b="1" spc="-5" dirty="0">
                <a:latin typeface="Times New Roman"/>
                <a:cs typeface="Times New Roman"/>
              </a:rPr>
              <a:t>°</a:t>
            </a:r>
            <a:r>
              <a:rPr sz="2000" b="1" spc="-5" dirty="0">
                <a:latin typeface="Arial"/>
                <a:cs typeface="Arial"/>
              </a:rPr>
              <a:t>CRS - </a:t>
            </a:r>
            <a:r>
              <a:rPr sz="2000" b="1" spc="-10" dirty="0">
                <a:latin typeface="Arial"/>
                <a:cs typeface="Arial"/>
              </a:rPr>
              <a:t>Vigilâncias </a:t>
            </a:r>
            <a:r>
              <a:rPr sz="2000" b="1" spc="-5" dirty="0">
                <a:latin typeface="Arial"/>
                <a:cs typeface="Arial"/>
              </a:rPr>
              <a:t>Epidemiológicas Municipais  Rio Grande do Sul - SESRS/CEVS/COE/DGTI 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7"/>
              </a:rPr>
              <a:t>http://ti.saude.rs.gov.br/covid19/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8"/>
              </a:rPr>
              <a:t>http://ti.saude.rs.gov.br/covid19/leitos/ 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9"/>
              </a:rPr>
              <a:t>http://covid.saude.rs.gov.br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b="1" spc="-5" dirty="0">
                <a:latin typeface="Arial"/>
                <a:cs typeface="Arial"/>
              </a:rPr>
              <a:t>Brasil – Ministério da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Saúde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6365" y="6319525"/>
            <a:ext cx="260921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10"/>
              </a:rPr>
              <a:t>http://covid.saude.gov.br/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64323" y="2564892"/>
            <a:ext cx="680466" cy="6637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1183" y="2823210"/>
            <a:ext cx="6025133" cy="1363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9002" y="2871216"/>
            <a:ext cx="5889625" cy="0"/>
          </a:xfrm>
          <a:custGeom>
            <a:avLst/>
            <a:gdLst/>
            <a:ahLst/>
            <a:cxnLst/>
            <a:rect l="l" t="t" r="r" b="b"/>
            <a:pathLst>
              <a:path w="5889625">
                <a:moveTo>
                  <a:pt x="0" y="0"/>
                </a:moveTo>
                <a:lnTo>
                  <a:pt x="5889104" y="0"/>
                </a:lnTo>
              </a:path>
            </a:pathLst>
          </a:custGeom>
          <a:ln w="38100">
            <a:solidFill>
              <a:srgbClr val="92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427211" y="6424866"/>
            <a:ext cx="179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433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</p:txBody>
      </p:sp>
      <p:sp>
        <p:nvSpPr>
          <p:cNvPr id="7" name="object 7"/>
          <p:cNvSpPr/>
          <p:nvPr/>
        </p:nvSpPr>
        <p:spPr>
          <a:xfrm>
            <a:off x="6082284" y="3000756"/>
            <a:ext cx="2824733" cy="1744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1908" y="3040386"/>
            <a:ext cx="2692400" cy="1612900"/>
          </a:xfrm>
          <a:custGeom>
            <a:avLst/>
            <a:gdLst/>
            <a:ahLst/>
            <a:cxnLst/>
            <a:rect l="l" t="t" r="r" b="b"/>
            <a:pathLst>
              <a:path w="2692400" h="1612900">
                <a:moveTo>
                  <a:pt x="2423414" y="0"/>
                </a:moveTo>
                <a:lnTo>
                  <a:pt x="268732" y="0"/>
                </a:lnTo>
                <a:lnTo>
                  <a:pt x="220428" y="4329"/>
                </a:lnTo>
                <a:lnTo>
                  <a:pt x="174964" y="16811"/>
                </a:lnTo>
                <a:lnTo>
                  <a:pt x="133099" y="36687"/>
                </a:lnTo>
                <a:lnTo>
                  <a:pt x="95593" y="63199"/>
                </a:lnTo>
                <a:lnTo>
                  <a:pt x="63203" y="95587"/>
                </a:lnTo>
                <a:lnTo>
                  <a:pt x="36690" y="133094"/>
                </a:lnTo>
                <a:lnTo>
                  <a:pt x="16813" y="174959"/>
                </a:lnTo>
                <a:lnTo>
                  <a:pt x="4329" y="220424"/>
                </a:lnTo>
                <a:lnTo>
                  <a:pt x="0" y="268732"/>
                </a:lnTo>
                <a:lnTo>
                  <a:pt x="0" y="1343647"/>
                </a:lnTo>
                <a:lnTo>
                  <a:pt x="4329" y="1391954"/>
                </a:lnTo>
                <a:lnTo>
                  <a:pt x="16813" y="1437421"/>
                </a:lnTo>
                <a:lnTo>
                  <a:pt x="36690" y="1479288"/>
                </a:lnTo>
                <a:lnTo>
                  <a:pt x="63203" y="1516796"/>
                </a:lnTo>
                <a:lnTo>
                  <a:pt x="95593" y="1549187"/>
                </a:lnTo>
                <a:lnTo>
                  <a:pt x="133099" y="1575700"/>
                </a:lnTo>
                <a:lnTo>
                  <a:pt x="174964" y="1595578"/>
                </a:lnTo>
                <a:lnTo>
                  <a:pt x="220428" y="1608062"/>
                </a:lnTo>
                <a:lnTo>
                  <a:pt x="268732" y="1612392"/>
                </a:lnTo>
                <a:lnTo>
                  <a:pt x="2423414" y="1612392"/>
                </a:lnTo>
                <a:lnTo>
                  <a:pt x="2471717" y="1608062"/>
                </a:lnTo>
                <a:lnTo>
                  <a:pt x="2517181" y="1595578"/>
                </a:lnTo>
                <a:lnTo>
                  <a:pt x="2559046" y="1575700"/>
                </a:lnTo>
                <a:lnTo>
                  <a:pt x="2596552" y="1549187"/>
                </a:lnTo>
                <a:lnTo>
                  <a:pt x="2628942" y="1516796"/>
                </a:lnTo>
                <a:lnTo>
                  <a:pt x="2655455" y="1479288"/>
                </a:lnTo>
                <a:lnTo>
                  <a:pt x="2675332" y="1437421"/>
                </a:lnTo>
                <a:lnTo>
                  <a:pt x="2687816" y="1391954"/>
                </a:lnTo>
                <a:lnTo>
                  <a:pt x="2692146" y="1343647"/>
                </a:lnTo>
                <a:lnTo>
                  <a:pt x="2692146" y="268732"/>
                </a:lnTo>
                <a:lnTo>
                  <a:pt x="2687816" y="220424"/>
                </a:lnTo>
                <a:lnTo>
                  <a:pt x="2675332" y="174959"/>
                </a:lnTo>
                <a:lnTo>
                  <a:pt x="2655455" y="133094"/>
                </a:lnTo>
                <a:lnTo>
                  <a:pt x="2628942" y="95587"/>
                </a:lnTo>
                <a:lnTo>
                  <a:pt x="2596552" y="63199"/>
                </a:lnTo>
                <a:lnTo>
                  <a:pt x="2559046" y="36687"/>
                </a:lnTo>
                <a:lnTo>
                  <a:pt x="2517181" y="16811"/>
                </a:lnTo>
                <a:lnTo>
                  <a:pt x="2471717" y="4329"/>
                </a:lnTo>
                <a:lnTo>
                  <a:pt x="24234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7429" y="3028956"/>
            <a:ext cx="2721610" cy="1638300"/>
          </a:xfrm>
          <a:custGeom>
            <a:avLst/>
            <a:gdLst/>
            <a:ahLst/>
            <a:cxnLst/>
            <a:rect l="l" t="t" r="r" b="b"/>
            <a:pathLst>
              <a:path w="2721609" h="1638300">
                <a:moveTo>
                  <a:pt x="2526512" y="1625600"/>
                </a:moveTo>
                <a:lnTo>
                  <a:pt x="194589" y="1625600"/>
                </a:lnTo>
                <a:lnTo>
                  <a:pt x="203428" y="1638300"/>
                </a:lnTo>
                <a:lnTo>
                  <a:pt x="2517673" y="1638300"/>
                </a:lnTo>
                <a:lnTo>
                  <a:pt x="2526512" y="1625600"/>
                </a:lnTo>
                <a:close/>
              </a:path>
              <a:path w="2721609" h="1638300">
                <a:moveTo>
                  <a:pt x="212559" y="1612900"/>
                </a:moveTo>
                <a:lnTo>
                  <a:pt x="160448" y="1612900"/>
                </a:lnTo>
                <a:lnTo>
                  <a:pt x="166686" y="1625600"/>
                </a:lnTo>
                <a:lnTo>
                  <a:pt x="221018" y="1625600"/>
                </a:lnTo>
                <a:lnTo>
                  <a:pt x="212559" y="1612900"/>
                </a:lnTo>
                <a:close/>
              </a:path>
              <a:path w="2721609" h="1638300">
                <a:moveTo>
                  <a:pt x="2473198" y="1612900"/>
                </a:moveTo>
                <a:lnTo>
                  <a:pt x="247904" y="1612900"/>
                </a:lnTo>
                <a:lnTo>
                  <a:pt x="252285" y="1625600"/>
                </a:lnTo>
                <a:lnTo>
                  <a:pt x="2468816" y="1625600"/>
                </a:lnTo>
                <a:lnTo>
                  <a:pt x="2473198" y="1612900"/>
                </a:lnTo>
                <a:close/>
              </a:path>
              <a:path w="2721609" h="1638300">
                <a:moveTo>
                  <a:pt x="2560653" y="1612900"/>
                </a:moveTo>
                <a:lnTo>
                  <a:pt x="2508542" y="1612900"/>
                </a:lnTo>
                <a:lnTo>
                  <a:pt x="2500083" y="1625600"/>
                </a:lnTo>
                <a:lnTo>
                  <a:pt x="2554415" y="1625600"/>
                </a:lnTo>
                <a:lnTo>
                  <a:pt x="2560653" y="1612900"/>
                </a:lnTo>
                <a:close/>
              </a:path>
              <a:path w="2721609" h="1638300">
                <a:moveTo>
                  <a:pt x="179743" y="1600200"/>
                </a:moveTo>
                <a:lnTo>
                  <a:pt x="136364" y="1600200"/>
                </a:lnTo>
                <a:lnTo>
                  <a:pt x="142254" y="1612900"/>
                </a:lnTo>
                <a:lnTo>
                  <a:pt x="183705" y="1612900"/>
                </a:lnTo>
                <a:lnTo>
                  <a:pt x="179743" y="1600200"/>
                </a:lnTo>
                <a:close/>
              </a:path>
              <a:path w="2721609" h="1638300">
                <a:moveTo>
                  <a:pt x="199720" y="1600200"/>
                </a:moveTo>
                <a:lnTo>
                  <a:pt x="193830" y="1600200"/>
                </a:lnTo>
                <a:lnTo>
                  <a:pt x="199839" y="1612900"/>
                </a:lnTo>
                <a:lnTo>
                  <a:pt x="215569" y="1612900"/>
                </a:lnTo>
                <a:lnTo>
                  <a:pt x="199720" y="1600200"/>
                </a:lnTo>
                <a:close/>
              </a:path>
              <a:path w="2721609" h="1638300">
                <a:moveTo>
                  <a:pt x="2527271" y="1600200"/>
                </a:moveTo>
                <a:lnTo>
                  <a:pt x="2521381" y="1600200"/>
                </a:lnTo>
                <a:lnTo>
                  <a:pt x="2505532" y="1612900"/>
                </a:lnTo>
                <a:lnTo>
                  <a:pt x="2521262" y="1612900"/>
                </a:lnTo>
                <a:lnTo>
                  <a:pt x="2527271" y="1600200"/>
                </a:lnTo>
                <a:close/>
              </a:path>
              <a:path w="2721609" h="1638300">
                <a:moveTo>
                  <a:pt x="2584737" y="1600200"/>
                </a:moveTo>
                <a:lnTo>
                  <a:pt x="2541358" y="1600200"/>
                </a:lnTo>
                <a:lnTo>
                  <a:pt x="2537396" y="1612900"/>
                </a:lnTo>
                <a:lnTo>
                  <a:pt x="2578847" y="1612900"/>
                </a:lnTo>
                <a:lnTo>
                  <a:pt x="2584737" y="1600200"/>
                </a:lnTo>
                <a:close/>
              </a:path>
              <a:path w="2721609" h="1638300">
                <a:moveTo>
                  <a:pt x="150914" y="1587500"/>
                </a:moveTo>
                <a:lnTo>
                  <a:pt x="119267" y="1587500"/>
                </a:lnTo>
                <a:lnTo>
                  <a:pt x="124853" y="1600200"/>
                </a:lnTo>
                <a:lnTo>
                  <a:pt x="156502" y="1600200"/>
                </a:lnTo>
                <a:lnTo>
                  <a:pt x="150914" y="1587500"/>
                </a:lnTo>
                <a:close/>
              </a:path>
              <a:path w="2721609" h="1638300">
                <a:moveTo>
                  <a:pt x="176707" y="1587500"/>
                </a:moveTo>
                <a:lnTo>
                  <a:pt x="151942" y="1587500"/>
                </a:lnTo>
                <a:lnTo>
                  <a:pt x="166636" y="1600200"/>
                </a:lnTo>
                <a:lnTo>
                  <a:pt x="191858" y="1600200"/>
                </a:lnTo>
                <a:lnTo>
                  <a:pt x="176707" y="1587500"/>
                </a:lnTo>
                <a:close/>
              </a:path>
              <a:path w="2721609" h="1638300">
                <a:moveTo>
                  <a:pt x="2569159" y="1587500"/>
                </a:moveTo>
                <a:lnTo>
                  <a:pt x="2544394" y="1587500"/>
                </a:lnTo>
                <a:lnTo>
                  <a:pt x="2529243" y="1600200"/>
                </a:lnTo>
                <a:lnTo>
                  <a:pt x="2554465" y="1600200"/>
                </a:lnTo>
                <a:lnTo>
                  <a:pt x="2569159" y="1587500"/>
                </a:lnTo>
                <a:close/>
              </a:path>
              <a:path w="2721609" h="1638300">
                <a:moveTo>
                  <a:pt x="2601834" y="1587500"/>
                </a:moveTo>
                <a:lnTo>
                  <a:pt x="2570187" y="1587500"/>
                </a:lnTo>
                <a:lnTo>
                  <a:pt x="2564599" y="1600200"/>
                </a:lnTo>
                <a:lnTo>
                  <a:pt x="2596248" y="1600200"/>
                </a:lnTo>
                <a:lnTo>
                  <a:pt x="2601834" y="1587500"/>
                </a:lnTo>
                <a:close/>
              </a:path>
              <a:path w="2721609" h="1638300">
                <a:moveTo>
                  <a:pt x="129341" y="1574800"/>
                </a:moveTo>
                <a:lnTo>
                  <a:pt x="103060" y="1574800"/>
                </a:lnTo>
                <a:lnTo>
                  <a:pt x="108353" y="1587500"/>
                </a:lnTo>
                <a:lnTo>
                  <a:pt x="134581" y="1587500"/>
                </a:lnTo>
                <a:lnTo>
                  <a:pt x="129341" y="1574800"/>
                </a:lnTo>
                <a:close/>
              </a:path>
              <a:path w="2721609" h="1638300">
                <a:moveTo>
                  <a:pt x="134340" y="1562100"/>
                </a:moveTo>
                <a:lnTo>
                  <a:pt x="124206" y="1562100"/>
                </a:lnTo>
                <a:lnTo>
                  <a:pt x="130949" y="1574800"/>
                </a:lnTo>
                <a:lnTo>
                  <a:pt x="144741" y="1587500"/>
                </a:lnTo>
                <a:lnTo>
                  <a:pt x="169227" y="1587500"/>
                </a:lnTo>
                <a:lnTo>
                  <a:pt x="154876" y="1574800"/>
                </a:lnTo>
                <a:lnTo>
                  <a:pt x="147828" y="1574800"/>
                </a:lnTo>
                <a:lnTo>
                  <a:pt x="134340" y="1562100"/>
                </a:lnTo>
                <a:close/>
              </a:path>
              <a:path w="2721609" h="1638300">
                <a:moveTo>
                  <a:pt x="2596896" y="1562100"/>
                </a:moveTo>
                <a:lnTo>
                  <a:pt x="2586761" y="1562100"/>
                </a:lnTo>
                <a:lnTo>
                  <a:pt x="2573274" y="1574800"/>
                </a:lnTo>
                <a:lnTo>
                  <a:pt x="2566225" y="1574800"/>
                </a:lnTo>
                <a:lnTo>
                  <a:pt x="2551874" y="1587500"/>
                </a:lnTo>
                <a:lnTo>
                  <a:pt x="2576360" y="1587500"/>
                </a:lnTo>
                <a:lnTo>
                  <a:pt x="2590152" y="1574800"/>
                </a:lnTo>
                <a:lnTo>
                  <a:pt x="2596896" y="1562100"/>
                </a:lnTo>
                <a:close/>
              </a:path>
              <a:path w="2721609" h="1638300">
                <a:moveTo>
                  <a:pt x="2618041" y="1574800"/>
                </a:moveTo>
                <a:lnTo>
                  <a:pt x="2591760" y="1574800"/>
                </a:lnTo>
                <a:lnTo>
                  <a:pt x="2586520" y="1587500"/>
                </a:lnTo>
                <a:lnTo>
                  <a:pt x="2612748" y="1587500"/>
                </a:lnTo>
                <a:lnTo>
                  <a:pt x="2618041" y="1574800"/>
                </a:lnTo>
                <a:close/>
              </a:path>
              <a:path w="2721609" h="1638300">
                <a:moveTo>
                  <a:pt x="114122" y="1562100"/>
                </a:moveTo>
                <a:lnTo>
                  <a:pt x="87808" y="1562100"/>
                </a:lnTo>
                <a:lnTo>
                  <a:pt x="92789" y="1574800"/>
                </a:lnTo>
                <a:lnTo>
                  <a:pt x="119090" y="1574800"/>
                </a:lnTo>
                <a:lnTo>
                  <a:pt x="114122" y="1562100"/>
                </a:lnTo>
                <a:close/>
              </a:path>
              <a:path w="2721609" h="1638300">
                <a:moveTo>
                  <a:pt x="2633293" y="1562100"/>
                </a:moveTo>
                <a:lnTo>
                  <a:pt x="2606979" y="1562100"/>
                </a:lnTo>
                <a:lnTo>
                  <a:pt x="2602011" y="1574800"/>
                </a:lnTo>
                <a:lnTo>
                  <a:pt x="2628312" y="1574800"/>
                </a:lnTo>
                <a:lnTo>
                  <a:pt x="2633293" y="1562100"/>
                </a:lnTo>
                <a:close/>
              </a:path>
              <a:path w="2721609" h="1638300">
                <a:moveTo>
                  <a:pt x="99797" y="1549400"/>
                </a:moveTo>
                <a:lnTo>
                  <a:pt x="73575" y="1549400"/>
                </a:lnTo>
                <a:lnTo>
                  <a:pt x="78213" y="1562100"/>
                </a:lnTo>
                <a:lnTo>
                  <a:pt x="104474" y="1562100"/>
                </a:lnTo>
                <a:lnTo>
                  <a:pt x="99797" y="1549400"/>
                </a:lnTo>
                <a:close/>
              </a:path>
              <a:path w="2721609" h="1638300">
                <a:moveTo>
                  <a:pt x="55727" y="1473200"/>
                </a:moveTo>
                <a:lnTo>
                  <a:pt x="50546" y="1473200"/>
                </a:lnTo>
                <a:lnTo>
                  <a:pt x="58521" y="1498600"/>
                </a:lnTo>
                <a:lnTo>
                  <a:pt x="62903" y="1498600"/>
                </a:lnTo>
                <a:lnTo>
                  <a:pt x="72224" y="1511300"/>
                </a:lnTo>
                <a:lnTo>
                  <a:pt x="77254" y="1524000"/>
                </a:lnTo>
                <a:lnTo>
                  <a:pt x="87820" y="1536700"/>
                </a:lnTo>
                <a:lnTo>
                  <a:pt x="93472" y="1536700"/>
                </a:lnTo>
                <a:lnTo>
                  <a:pt x="105194" y="1549400"/>
                </a:lnTo>
                <a:lnTo>
                  <a:pt x="111404" y="1562100"/>
                </a:lnTo>
                <a:lnTo>
                  <a:pt x="127749" y="1562100"/>
                </a:lnTo>
                <a:lnTo>
                  <a:pt x="115239" y="1549400"/>
                </a:lnTo>
                <a:lnTo>
                  <a:pt x="109156" y="1549400"/>
                </a:lnTo>
                <a:lnTo>
                  <a:pt x="97688" y="1536700"/>
                </a:lnTo>
                <a:lnTo>
                  <a:pt x="92163" y="1524000"/>
                </a:lnTo>
                <a:lnTo>
                  <a:pt x="81838" y="1511300"/>
                </a:lnTo>
                <a:lnTo>
                  <a:pt x="76911" y="1511300"/>
                </a:lnTo>
                <a:lnTo>
                  <a:pt x="67805" y="1498600"/>
                </a:lnTo>
                <a:lnTo>
                  <a:pt x="63525" y="1485900"/>
                </a:lnTo>
                <a:lnTo>
                  <a:pt x="55727" y="1473200"/>
                </a:lnTo>
                <a:close/>
              </a:path>
              <a:path w="2721609" h="1638300">
                <a:moveTo>
                  <a:pt x="2670556" y="1473200"/>
                </a:moveTo>
                <a:lnTo>
                  <a:pt x="2665374" y="1473200"/>
                </a:lnTo>
                <a:lnTo>
                  <a:pt x="2657576" y="1485900"/>
                </a:lnTo>
                <a:lnTo>
                  <a:pt x="2653296" y="1498600"/>
                </a:lnTo>
                <a:lnTo>
                  <a:pt x="2644190" y="1511300"/>
                </a:lnTo>
                <a:lnTo>
                  <a:pt x="2639263" y="1511300"/>
                </a:lnTo>
                <a:lnTo>
                  <a:pt x="2628938" y="1524000"/>
                </a:lnTo>
                <a:lnTo>
                  <a:pt x="2623413" y="1536700"/>
                </a:lnTo>
                <a:lnTo>
                  <a:pt x="2611945" y="1549400"/>
                </a:lnTo>
                <a:lnTo>
                  <a:pt x="2605862" y="1549400"/>
                </a:lnTo>
                <a:lnTo>
                  <a:pt x="2593352" y="1562100"/>
                </a:lnTo>
                <a:lnTo>
                  <a:pt x="2609697" y="1562100"/>
                </a:lnTo>
                <a:lnTo>
                  <a:pt x="2615907" y="1549400"/>
                </a:lnTo>
                <a:lnTo>
                  <a:pt x="2627630" y="1536700"/>
                </a:lnTo>
                <a:lnTo>
                  <a:pt x="2633281" y="1536700"/>
                </a:lnTo>
                <a:lnTo>
                  <a:pt x="2643847" y="1524000"/>
                </a:lnTo>
                <a:lnTo>
                  <a:pt x="2648877" y="1511300"/>
                </a:lnTo>
                <a:lnTo>
                  <a:pt x="2658198" y="1498600"/>
                </a:lnTo>
                <a:lnTo>
                  <a:pt x="2662580" y="1498600"/>
                </a:lnTo>
                <a:lnTo>
                  <a:pt x="2670556" y="1473200"/>
                </a:lnTo>
                <a:close/>
              </a:path>
              <a:path w="2721609" h="1638300">
                <a:moveTo>
                  <a:pt x="2647526" y="1549400"/>
                </a:moveTo>
                <a:lnTo>
                  <a:pt x="2621304" y="1549400"/>
                </a:lnTo>
                <a:lnTo>
                  <a:pt x="2616627" y="1562100"/>
                </a:lnTo>
                <a:lnTo>
                  <a:pt x="2642888" y="1562100"/>
                </a:lnTo>
                <a:lnTo>
                  <a:pt x="2647526" y="1549400"/>
                </a:lnTo>
                <a:close/>
              </a:path>
              <a:path w="2721609" h="1638300">
                <a:moveTo>
                  <a:pt x="86429" y="1536700"/>
                </a:moveTo>
                <a:lnTo>
                  <a:pt x="64681" y="1536700"/>
                </a:lnTo>
                <a:lnTo>
                  <a:pt x="69060" y="1549400"/>
                </a:lnTo>
                <a:lnTo>
                  <a:pt x="90784" y="1549400"/>
                </a:lnTo>
                <a:lnTo>
                  <a:pt x="86429" y="1536700"/>
                </a:lnTo>
                <a:close/>
              </a:path>
              <a:path w="2721609" h="1638300">
                <a:moveTo>
                  <a:pt x="2656420" y="1536700"/>
                </a:moveTo>
                <a:lnTo>
                  <a:pt x="2634672" y="1536700"/>
                </a:lnTo>
                <a:lnTo>
                  <a:pt x="2630317" y="1549400"/>
                </a:lnTo>
                <a:lnTo>
                  <a:pt x="2652041" y="1549400"/>
                </a:lnTo>
                <a:lnTo>
                  <a:pt x="2656420" y="1536700"/>
                </a:lnTo>
                <a:close/>
              </a:path>
              <a:path w="2721609" h="1638300">
                <a:moveTo>
                  <a:pt x="74073" y="1524000"/>
                </a:moveTo>
                <a:lnTo>
                  <a:pt x="52249" y="1524000"/>
                </a:lnTo>
                <a:lnTo>
                  <a:pt x="56265" y="1536700"/>
                </a:lnTo>
                <a:lnTo>
                  <a:pt x="78079" y="1536700"/>
                </a:lnTo>
                <a:lnTo>
                  <a:pt x="74073" y="1524000"/>
                </a:lnTo>
                <a:close/>
              </a:path>
              <a:path w="2721609" h="1638300">
                <a:moveTo>
                  <a:pt x="2668852" y="1524000"/>
                </a:moveTo>
                <a:lnTo>
                  <a:pt x="2647028" y="1524000"/>
                </a:lnTo>
                <a:lnTo>
                  <a:pt x="2643022" y="1536700"/>
                </a:lnTo>
                <a:lnTo>
                  <a:pt x="2664836" y="1536700"/>
                </a:lnTo>
                <a:lnTo>
                  <a:pt x="2668852" y="1524000"/>
                </a:lnTo>
                <a:close/>
              </a:path>
              <a:path w="2721609" h="1638300">
                <a:moveTo>
                  <a:pt x="66410" y="1511300"/>
                </a:moveTo>
                <a:lnTo>
                  <a:pt x="44623" y="1511300"/>
                </a:lnTo>
                <a:lnTo>
                  <a:pt x="48374" y="1524000"/>
                </a:lnTo>
                <a:lnTo>
                  <a:pt x="70180" y="1524000"/>
                </a:lnTo>
                <a:lnTo>
                  <a:pt x="66410" y="1511300"/>
                </a:lnTo>
                <a:close/>
              </a:path>
              <a:path w="2721609" h="1638300">
                <a:moveTo>
                  <a:pt x="2676478" y="1511300"/>
                </a:moveTo>
                <a:lnTo>
                  <a:pt x="2654691" y="1511300"/>
                </a:lnTo>
                <a:lnTo>
                  <a:pt x="2650921" y="1524000"/>
                </a:lnTo>
                <a:lnTo>
                  <a:pt x="2672727" y="1524000"/>
                </a:lnTo>
                <a:lnTo>
                  <a:pt x="2676478" y="1511300"/>
                </a:lnTo>
                <a:close/>
              </a:path>
              <a:path w="2721609" h="1638300">
                <a:moveTo>
                  <a:pt x="59251" y="1498600"/>
                </a:moveTo>
                <a:lnTo>
                  <a:pt x="37517" y="1498600"/>
                </a:lnTo>
                <a:lnTo>
                  <a:pt x="41000" y="1511300"/>
                </a:lnTo>
                <a:lnTo>
                  <a:pt x="62776" y="1511300"/>
                </a:lnTo>
                <a:lnTo>
                  <a:pt x="59251" y="1498600"/>
                </a:lnTo>
                <a:close/>
              </a:path>
              <a:path w="2721609" h="1638300">
                <a:moveTo>
                  <a:pt x="2683584" y="1498600"/>
                </a:moveTo>
                <a:lnTo>
                  <a:pt x="2661850" y="1498600"/>
                </a:lnTo>
                <a:lnTo>
                  <a:pt x="2658325" y="1511300"/>
                </a:lnTo>
                <a:lnTo>
                  <a:pt x="2680101" y="1511300"/>
                </a:lnTo>
                <a:lnTo>
                  <a:pt x="2683584" y="1498600"/>
                </a:lnTo>
                <a:close/>
              </a:path>
              <a:path w="2721609" h="1638300">
                <a:moveTo>
                  <a:pt x="49453" y="1485900"/>
                </a:moveTo>
                <a:lnTo>
                  <a:pt x="30987" y="1485900"/>
                </a:lnTo>
                <a:lnTo>
                  <a:pt x="34188" y="1498600"/>
                </a:lnTo>
                <a:lnTo>
                  <a:pt x="52578" y="1498600"/>
                </a:lnTo>
                <a:lnTo>
                  <a:pt x="49453" y="1485900"/>
                </a:lnTo>
                <a:close/>
              </a:path>
              <a:path w="2721609" h="1638300">
                <a:moveTo>
                  <a:pt x="2690114" y="1485900"/>
                </a:moveTo>
                <a:lnTo>
                  <a:pt x="2671648" y="1485900"/>
                </a:lnTo>
                <a:lnTo>
                  <a:pt x="2668523" y="1498600"/>
                </a:lnTo>
                <a:lnTo>
                  <a:pt x="2686913" y="1498600"/>
                </a:lnTo>
                <a:lnTo>
                  <a:pt x="2690114" y="1485900"/>
                </a:lnTo>
                <a:close/>
              </a:path>
              <a:path w="2721609" h="1638300">
                <a:moveTo>
                  <a:pt x="43573" y="1473200"/>
                </a:moveTo>
                <a:lnTo>
                  <a:pt x="25014" y="1473200"/>
                </a:lnTo>
                <a:lnTo>
                  <a:pt x="27925" y="1485900"/>
                </a:lnTo>
                <a:lnTo>
                  <a:pt x="46448" y="1485900"/>
                </a:lnTo>
                <a:lnTo>
                  <a:pt x="43573" y="1473200"/>
                </a:lnTo>
                <a:close/>
              </a:path>
              <a:path w="2721609" h="1638300">
                <a:moveTo>
                  <a:pt x="2696087" y="1473200"/>
                </a:moveTo>
                <a:lnTo>
                  <a:pt x="2677528" y="1473200"/>
                </a:lnTo>
                <a:lnTo>
                  <a:pt x="2674653" y="1485900"/>
                </a:lnTo>
                <a:lnTo>
                  <a:pt x="2693176" y="1485900"/>
                </a:lnTo>
                <a:lnTo>
                  <a:pt x="2696087" y="1473200"/>
                </a:lnTo>
                <a:close/>
              </a:path>
              <a:path w="2721609" h="1638300">
                <a:moveTo>
                  <a:pt x="38265" y="1460500"/>
                </a:moveTo>
                <a:lnTo>
                  <a:pt x="18770" y="1460500"/>
                </a:lnTo>
                <a:lnTo>
                  <a:pt x="20472" y="1473200"/>
                </a:lnTo>
                <a:lnTo>
                  <a:pt x="40842" y="1473200"/>
                </a:lnTo>
                <a:lnTo>
                  <a:pt x="38265" y="1460500"/>
                </a:lnTo>
                <a:close/>
              </a:path>
              <a:path w="2721609" h="1638300">
                <a:moveTo>
                  <a:pt x="45707" y="1447800"/>
                </a:moveTo>
                <a:lnTo>
                  <a:pt x="38933" y="1447800"/>
                </a:lnTo>
                <a:lnTo>
                  <a:pt x="41197" y="1460500"/>
                </a:lnTo>
                <a:lnTo>
                  <a:pt x="43599" y="1460500"/>
                </a:lnTo>
                <a:lnTo>
                  <a:pt x="46863" y="1473200"/>
                </a:lnTo>
                <a:lnTo>
                  <a:pt x="52120" y="1473200"/>
                </a:lnTo>
                <a:lnTo>
                  <a:pt x="45707" y="1447800"/>
                </a:lnTo>
                <a:close/>
              </a:path>
              <a:path w="2721609" h="1638300">
                <a:moveTo>
                  <a:pt x="2682168" y="1447800"/>
                </a:moveTo>
                <a:lnTo>
                  <a:pt x="2675394" y="1447800"/>
                </a:lnTo>
                <a:lnTo>
                  <a:pt x="2668981" y="1473200"/>
                </a:lnTo>
                <a:lnTo>
                  <a:pt x="2674239" y="1473200"/>
                </a:lnTo>
                <a:lnTo>
                  <a:pt x="2677502" y="1460500"/>
                </a:lnTo>
                <a:lnTo>
                  <a:pt x="2679904" y="1460500"/>
                </a:lnTo>
                <a:lnTo>
                  <a:pt x="2682168" y="1447800"/>
                </a:lnTo>
                <a:close/>
              </a:path>
              <a:path w="2721609" h="1638300">
                <a:moveTo>
                  <a:pt x="2702331" y="1460500"/>
                </a:moveTo>
                <a:lnTo>
                  <a:pt x="2682836" y="1460500"/>
                </a:lnTo>
                <a:lnTo>
                  <a:pt x="2680259" y="1473200"/>
                </a:lnTo>
                <a:lnTo>
                  <a:pt x="2700629" y="1473200"/>
                </a:lnTo>
                <a:lnTo>
                  <a:pt x="2702331" y="1460500"/>
                </a:lnTo>
                <a:close/>
              </a:path>
              <a:path w="2721609" h="1638300">
                <a:moveTo>
                  <a:pt x="28028" y="1435100"/>
                </a:moveTo>
                <a:lnTo>
                  <a:pt x="11353" y="1435100"/>
                </a:lnTo>
                <a:lnTo>
                  <a:pt x="14109" y="1447800"/>
                </a:lnTo>
                <a:lnTo>
                  <a:pt x="15608" y="1460500"/>
                </a:lnTo>
                <a:lnTo>
                  <a:pt x="34988" y="1460500"/>
                </a:lnTo>
                <a:lnTo>
                  <a:pt x="32016" y="1447800"/>
                </a:lnTo>
                <a:lnTo>
                  <a:pt x="30607" y="1447800"/>
                </a:lnTo>
                <a:lnTo>
                  <a:pt x="28028" y="1435100"/>
                </a:lnTo>
                <a:close/>
              </a:path>
              <a:path w="2721609" h="1638300">
                <a:moveTo>
                  <a:pt x="2709748" y="1435100"/>
                </a:moveTo>
                <a:lnTo>
                  <a:pt x="2693073" y="1435100"/>
                </a:lnTo>
                <a:lnTo>
                  <a:pt x="2690495" y="1447800"/>
                </a:lnTo>
                <a:lnTo>
                  <a:pt x="2689085" y="1447800"/>
                </a:lnTo>
                <a:lnTo>
                  <a:pt x="2686113" y="1460500"/>
                </a:lnTo>
                <a:lnTo>
                  <a:pt x="2705493" y="1460500"/>
                </a:lnTo>
                <a:lnTo>
                  <a:pt x="2706992" y="1447800"/>
                </a:lnTo>
                <a:lnTo>
                  <a:pt x="2709748" y="1435100"/>
                </a:lnTo>
                <a:close/>
              </a:path>
              <a:path w="2721609" h="1638300">
                <a:moveTo>
                  <a:pt x="33274" y="1409700"/>
                </a:moveTo>
                <a:lnTo>
                  <a:pt x="28448" y="1409700"/>
                </a:lnTo>
                <a:lnTo>
                  <a:pt x="29816" y="1422400"/>
                </a:lnTo>
                <a:lnTo>
                  <a:pt x="31343" y="1422400"/>
                </a:lnTo>
                <a:lnTo>
                  <a:pt x="33023" y="1435100"/>
                </a:lnTo>
                <a:lnTo>
                  <a:pt x="34848" y="1435100"/>
                </a:lnTo>
                <a:lnTo>
                  <a:pt x="36814" y="1447800"/>
                </a:lnTo>
                <a:lnTo>
                  <a:pt x="42837" y="1447800"/>
                </a:lnTo>
                <a:lnTo>
                  <a:pt x="37909" y="1435100"/>
                </a:lnTo>
                <a:lnTo>
                  <a:pt x="35801" y="1422400"/>
                </a:lnTo>
                <a:lnTo>
                  <a:pt x="33274" y="1409700"/>
                </a:lnTo>
                <a:close/>
              </a:path>
              <a:path w="2721609" h="1638300">
                <a:moveTo>
                  <a:pt x="2692654" y="1409700"/>
                </a:moveTo>
                <a:lnTo>
                  <a:pt x="2687828" y="1409700"/>
                </a:lnTo>
                <a:lnTo>
                  <a:pt x="2685300" y="1422400"/>
                </a:lnTo>
                <a:lnTo>
                  <a:pt x="2683192" y="1435100"/>
                </a:lnTo>
                <a:lnTo>
                  <a:pt x="2678264" y="1447800"/>
                </a:lnTo>
                <a:lnTo>
                  <a:pt x="2684287" y="1447800"/>
                </a:lnTo>
                <a:lnTo>
                  <a:pt x="2686253" y="1435100"/>
                </a:lnTo>
                <a:lnTo>
                  <a:pt x="2688078" y="1435100"/>
                </a:lnTo>
                <a:lnTo>
                  <a:pt x="2689758" y="1422400"/>
                </a:lnTo>
                <a:lnTo>
                  <a:pt x="2691285" y="1422400"/>
                </a:lnTo>
                <a:lnTo>
                  <a:pt x="2692654" y="1409700"/>
                </a:lnTo>
                <a:close/>
              </a:path>
              <a:path w="2721609" h="1638300">
                <a:moveTo>
                  <a:pt x="24650" y="1422400"/>
                </a:moveTo>
                <a:lnTo>
                  <a:pt x="7759" y="1422400"/>
                </a:lnTo>
                <a:lnTo>
                  <a:pt x="10071" y="1435100"/>
                </a:lnTo>
                <a:lnTo>
                  <a:pt x="26822" y="1435100"/>
                </a:lnTo>
                <a:lnTo>
                  <a:pt x="24650" y="1422400"/>
                </a:lnTo>
                <a:close/>
              </a:path>
              <a:path w="2721609" h="1638300">
                <a:moveTo>
                  <a:pt x="2713342" y="1422400"/>
                </a:moveTo>
                <a:lnTo>
                  <a:pt x="2696451" y="1422400"/>
                </a:lnTo>
                <a:lnTo>
                  <a:pt x="2694279" y="1435100"/>
                </a:lnTo>
                <a:lnTo>
                  <a:pt x="2711030" y="1435100"/>
                </a:lnTo>
                <a:lnTo>
                  <a:pt x="2713342" y="1422400"/>
                </a:lnTo>
                <a:close/>
              </a:path>
              <a:path w="2721609" h="1638300">
                <a:moveTo>
                  <a:pt x="21894" y="1409700"/>
                </a:moveTo>
                <a:lnTo>
                  <a:pt x="4813" y="1409700"/>
                </a:lnTo>
                <a:lnTo>
                  <a:pt x="6692" y="1422400"/>
                </a:lnTo>
                <a:lnTo>
                  <a:pt x="23647" y="1422400"/>
                </a:lnTo>
                <a:lnTo>
                  <a:pt x="21894" y="1409700"/>
                </a:lnTo>
                <a:close/>
              </a:path>
              <a:path w="2721609" h="1638300">
                <a:moveTo>
                  <a:pt x="2716288" y="1409700"/>
                </a:moveTo>
                <a:lnTo>
                  <a:pt x="2699207" y="1409700"/>
                </a:lnTo>
                <a:lnTo>
                  <a:pt x="2697454" y="1422400"/>
                </a:lnTo>
                <a:lnTo>
                  <a:pt x="2714409" y="1422400"/>
                </a:lnTo>
                <a:lnTo>
                  <a:pt x="2716288" y="1409700"/>
                </a:lnTo>
                <a:close/>
              </a:path>
              <a:path w="2721609" h="1638300">
                <a:moveTo>
                  <a:pt x="19761" y="1397000"/>
                </a:moveTo>
                <a:lnTo>
                  <a:pt x="2552" y="1397000"/>
                </a:lnTo>
                <a:lnTo>
                  <a:pt x="3975" y="1409700"/>
                </a:lnTo>
                <a:lnTo>
                  <a:pt x="21107" y="1409700"/>
                </a:lnTo>
                <a:lnTo>
                  <a:pt x="19761" y="1397000"/>
                </a:lnTo>
                <a:close/>
              </a:path>
              <a:path w="2721609" h="1638300">
                <a:moveTo>
                  <a:pt x="31242" y="1397000"/>
                </a:moveTo>
                <a:lnTo>
                  <a:pt x="25501" y="1397000"/>
                </a:lnTo>
                <a:lnTo>
                  <a:pt x="26809" y="1409700"/>
                </a:lnTo>
                <a:lnTo>
                  <a:pt x="32524" y="1409700"/>
                </a:lnTo>
                <a:lnTo>
                  <a:pt x="31242" y="1397000"/>
                </a:lnTo>
                <a:close/>
              </a:path>
              <a:path w="2721609" h="1638300">
                <a:moveTo>
                  <a:pt x="2695600" y="1397000"/>
                </a:moveTo>
                <a:lnTo>
                  <a:pt x="2689860" y="1397000"/>
                </a:lnTo>
                <a:lnTo>
                  <a:pt x="2688577" y="1409700"/>
                </a:lnTo>
                <a:lnTo>
                  <a:pt x="2694292" y="1409700"/>
                </a:lnTo>
                <a:lnTo>
                  <a:pt x="2695600" y="1397000"/>
                </a:lnTo>
                <a:close/>
              </a:path>
              <a:path w="2721609" h="1638300">
                <a:moveTo>
                  <a:pt x="2718549" y="1397000"/>
                </a:moveTo>
                <a:lnTo>
                  <a:pt x="2701340" y="1397000"/>
                </a:lnTo>
                <a:lnTo>
                  <a:pt x="2699994" y="1409700"/>
                </a:lnTo>
                <a:lnTo>
                  <a:pt x="2717126" y="1409700"/>
                </a:lnTo>
                <a:lnTo>
                  <a:pt x="2718549" y="1397000"/>
                </a:lnTo>
                <a:close/>
              </a:path>
              <a:path w="2721609" h="1638300">
                <a:moveTo>
                  <a:pt x="18288" y="1384300"/>
                </a:moveTo>
                <a:lnTo>
                  <a:pt x="977" y="1384300"/>
                </a:lnTo>
                <a:lnTo>
                  <a:pt x="1943" y="1397000"/>
                </a:lnTo>
                <a:lnTo>
                  <a:pt x="19202" y="1397000"/>
                </a:lnTo>
                <a:lnTo>
                  <a:pt x="18288" y="1384300"/>
                </a:lnTo>
                <a:close/>
              </a:path>
              <a:path w="2721609" h="1638300">
                <a:moveTo>
                  <a:pt x="29832" y="1384300"/>
                </a:moveTo>
                <a:lnTo>
                  <a:pt x="24066" y="1384300"/>
                </a:lnTo>
                <a:lnTo>
                  <a:pt x="24942" y="1397000"/>
                </a:lnTo>
                <a:lnTo>
                  <a:pt x="30695" y="1397000"/>
                </a:lnTo>
                <a:lnTo>
                  <a:pt x="29832" y="1384300"/>
                </a:lnTo>
                <a:close/>
              </a:path>
              <a:path w="2721609" h="1638300">
                <a:moveTo>
                  <a:pt x="2697035" y="1384300"/>
                </a:moveTo>
                <a:lnTo>
                  <a:pt x="2691269" y="1384300"/>
                </a:lnTo>
                <a:lnTo>
                  <a:pt x="2690406" y="1397000"/>
                </a:lnTo>
                <a:lnTo>
                  <a:pt x="2696159" y="1397000"/>
                </a:lnTo>
                <a:lnTo>
                  <a:pt x="2697035" y="1384300"/>
                </a:lnTo>
                <a:close/>
              </a:path>
              <a:path w="2721609" h="1638300">
                <a:moveTo>
                  <a:pt x="2720124" y="1384300"/>
                </a:moveTo>
                <a:lnTo>
                  <a:pt x="2702814" y="1384300"/>
                </a:lnTo>
                <a:lnTo>
                  <a:pt x="2701899" y="1397000"/>
                </a:lnTo>
                <a:lnTo>
                  <a:pt x="2719158" y="1397000"/>
                </a:lnTo>
                <a:lnTo>
                  <a:pt x="2720124" y="1384300"/>
                </a:lnTo>
                <a:close/>
              </a:path>
              <a:path w="2721609" h="1638300">
                <a:moveTo>
                  <a:pt x="17487" y="1371600"/>
                </a:moveTo>
                <a:lnTo>
                  <a:pt x="127" y="1371600"/>
                </a:lnTo>
                <a:lnTo>
                  <a:pt x="609" y="1384300"/>
                </a:lnTo>
                <a:lnTo>
                  <a:pt x="17945" y="1384300"/>
                </a:lnTo>
                <a:lnTo>
                  <a:pt x="17487" y="1371600"/>
                </a:lnTo>
                <a:close/>
              </a:path>
              <a:path w="2721609" h="1638300">
                <a:moveTo>
                  <a:pt x="29070" y="1371600"/>
                </a:moveTo>
                <a:lnTo>
                  <a:pt x="23279" y="1371600"/>
                </a:lnTo>
                <a:lnTo>
                  <a:pt x="23723" y="1384300"/>
                </a:lnTo>
                <a:lnTo>
                  <a:pt x="29502" y="1384300"/>
                </a:lnTo>
                <a:lnTo>
                  <a:pt x="29070" y="1371600"/>
                </a:lnTo>
                <a:close/>
              </a:path>
              <a:path w="2721609" h="1638300">
                <a:moveTo>
                  <a:pt x="2697822" y="1371600"/>
                </a:moveTo>
                <a:lnTo>
                  <a:pt x="2692031" y="1371600"/>
                </a:lnTo>
                <a:lnTo>
                  <a:pt x="2691599" y="1384300"/>
                </a:lnTo>
                <a:lnTo>
                  <a:pt x="2697378" y="1384300"/>
                </a:lnTo>
                <a:lnTo>
                  <a:pt x="2697822" y="1371600"/>
                </a:lnTo>
                <a:close/>
              </a:path>
              <a:path w="2721609" h="1638300">
                <a:moveTo>
                  <a:pt x="2720975" y="1371600"/>
                </a:moveTo>
                <a:lnTo>
                  <a:pt x="2703614" y="1371600"/>
                </a:lnTo>
                <a:lnTo>
                  <a:pt x="2703156" y="1384300"/>
                </a:lnTo>
                <a:lnTo>
                  <a:pt x="2720492" y="1384300"/>
                </a:lnTo>
                <a:lnTo>
                  <a:pt x="2720975" y="1371600"/>
                </a:lnTo>
                <a:close/>
              </a:path>
              <a:path w="2721609" h="1638300">
                <a:moveTo>
                  <a:pt x="17373" y="279400"/>
                </a:moveTo>
                <a:lnTo>
                  <a:pt x="0" y="279400"/>
                </a:lnTo>
                <a:lnTo>
                  <a:pt x="0" y="1371600"/>
                </a:lnTo>
                <a:lnTo>
                  <a:pt x="17373" y="1371600"/>
                </a:lnTo>
                <a:lnTo>
                  <a:pt x="17373" y="279400"/>
                </a:lnTo>
                <a:close/>
              </a:path>
              <a:path w="2721609" h="1638300">
                <a:moveTo>
                  <a:pt x="28956" y="279400"/>
                </a:moveTo>
                <a:lnTo>
                  <a:pt x="23164" y="279400"/>
                </a:lnTo>
                <a:lnTo>
                  <a:pt x="23164" y="1371600"/>
                </a:lnTo>
                <a:lnTo>
                  <a:pt x="28956" y="1371600"/>
                </a:lnTo>
                <a:lnTo>
                  <a:pt x="28956" y="279400"/>
                </a:lnTo>
                <a:close/>
              </a:path>
              <a:path w="2721609" h="1638300">
                <a:moveTo>
                  <a:pt x="2697937" y="279400"/>
                </a:moveTo>
                <a:lnTo>
                  <a:pt x="2692146" y="279400"/>
                </a:lnTo>
                <a:lnTo>
                  <a:pt x="2692146" y="1371600"/>
                </a:lnTo>
                <a:lnTo>
                  <a:pt x="2697937" y="1371600"/>
                </a:lnTo>
                <a:lnTo>
                  <a:pt x="2697937" y="279400"/>
                </a:lnTo>
                <a:close/>
              </a:path>
              <a:path w="2721609" h="1638300">
                <a:moveTo>
                  <a:pt x="2721102" y="279400"/>
                </a:moveTo>
                <a:lnTo>
                  <a:pt x="2703728" y="279400"/>
                </a:lnTo>
                <a:lnTo>
                  <a:pt x="2703728" y="1371600"/>
                </a:lnTo>
                <a:lnTo>
                  <a:pt x="2721102" y="1371600"/>
                </a:lnTo>
                <a:lnTo>
                  <a:pt x="2721102" y="279400"/>
                </a:lnTo>
                <a:close/>
              </a:path>
              <a:path w="2721609" h="1638300">
                <a:moveTo>
                  <a:pt x="17945" y="266700"/>
                </a:moveTo>
                <a:lnTo>
                  <a:pt x="609" y="266700"/>
                </a:lnTo>
                <a:lnTo>
                  <a:pt x="127" y="279400"/>
                </a:lnTo>
                <a:lnTo>
                  <a:pt x="17487" y="279400"/>
                </a:lnTo>
                <a:lnTo>
                  <a:pt x="17945" y="266700"/>
                </a:lnTo>
                <a:close/>
              </a:path>
              <a:path w="2721609" h="1638300">
                <a:moveTo>
                  <a:pt x="29502" y="266700"/>
                </a:moveTo>
                <a:lnTo>
                  <a:pt x="23723" y="266700"/>
                </a:lnTo>
                <a:lnTo>
                  <a:pt x="23279" y="279400"/>
                </a:lnTo>
                <a:lnTo>
                  <a:pt x="29070" y="279400"/>
                </a:lnTo>
                <a:lnTo>
                  <a:pt x="29502" y="266700"/>
                </a:lnTo>
                <a:close/>
              </a:path>
              <a:path w="2721609" h="1638300">
                <a:moveTo>
                  <a:pt x="2697378" y="266700"/>
                </a:moveTo>
                <a:lnTo>
                  <a:pt x="2691599" y="266700"/>
                </a:lnTo>
                <a:lnTo>
                  <a:pt x="2692031" y="279400"/>
                </a:lnTo>
                <a:lnTo>
                  <a:pt x="2697822" y="279400"/>
                </a:lnTo>
                <a:lnTo>
                  <a:pt x="2697378" y="266700"/>
                </a:lnTo>
                <a:close/>
              </a:path>
              <a:path w="2721609" h="1638300">
                <a:moveTo>
                  <a:pt x="2720492" y="266700"/>
                </a:moveTo>
                <a:lnTo>
                  <a:pt x="2703156" y="266700"/>
                </a:lnTo>
                <a:lnTo>
                  <a:pt x="2703614" y="279400"/>
                </a:lnTo>
                <a:lnTo>
                  <a:pt x="2720975" y="279400"/>
                </a:lnTo>
                <a:lnTo>
                  <a:pt x="2720492" y="266700"/>
                </a:lnTo>
                <a:close/>
              </a:path>
              <a:path w="2721609" h="1638300">
                <a:moveTo>
                  <a:pt x="19202" y="254000"/>
                </a:moveTo>
                <a:lnTo>
                  <a:pt x="1943" y="254000"/>
                </a:lnTo>
                <a:lnTo>
                  <a:pt x="977" y="266700"/>
                </a:lnTo>
                <a:lnTo>
                  <a:pt x="18288" y="266700"/>
                </a:lnTo>
                <a:lnTo>
                  <a:pt x="19202" y="254000"/>
                </a:lnTo>
                <a:close/>
              </a:path>
              <a:path w="2721609" h="1638300">
                <a:moveTo>
                  <a:pt x="30695" y="254000"/>
                </a:moveTo>
                <a:lnTo>
                  <a:pt x="24942" y="254000"/>
                </a:lnTo>
                <a:lnTo>
                  <a:pt x="24066" y="266700"/>
                </a:lnTo>
                <a:lnTo>
                  <a:pt x="29832" y="266700"/>
                </a:lnTo>
                <a:lnTo>
                  <a:pt x="30695" y="254000"/>
                </a:lnTo>
                <a:close/>
              </a:path>
              <a:path w="2721609" h="1638300">
                <a:moveTo>
                  <a:pt x="2696159" y="254000"/>
                </a:moveTo>
                <a:lnTo>
                  <a:pt x="2690406" y="254000"/>
                </a:lnTo>
                <a:lnTo>
                  <a:pt x="2691269" y="266700"/>
                </a:lnTo>
                <a:lnTo>
                  <a:pt x="2697035" y="266700"/>
                </a:lnTo>
                <a:lnTo>
                  <a:pt x="2696159" y="254000"/>
                </a:lnTo>
                <a:close/>
              </a:path>
              <a:path w="2721609" h="1638300">
                <a:moveTo>
                  <a:pt x="2719158" y="254000"/>
                </a:moveTo>
                <a:lnTo>
                  <a:pt x="2701899" y="254000"/>
                </a:lnTo>
                <a:lnTo>
                  <a:pt x="2702814" y="266700"/>
                </a:lnTo>
                <a:lnTo>
                  <a:pt x="2720124" y="266700"/>
                </a:lnTo>
                <a:lnTo>
                  <a:pt x="2719158" y="254000"/>
                </a:lnTo>
                <a:close/>
              </a:path>
              <a:path w="2721609" h="1638300">
                <a:moveTo>
                  <a:pt x="23647" y="228600"/>
                </a:moveTo>
                <a:lnTo>
                  <a:pt x="4813" y="228600"/>
                </a:lnTo>
                <a:lnTo>
                  <a:pt x="3975" y="241300"/>
                </a:lnTo>
                <a:lnTo>
                  <a:pt x="2552" y="254000"/>
                </a:lnTo>
                <a:lnTo>
                  <a:pt x="19761" y="254000"/>
                </a:lnTo>
                <a:lnTo>
                  <a:pt x="21107" y="241300"/>
                </a:lnTo>
                <a:lnTo>
                  <a:pt x="21894" y="241300"/>
                </a:lnTo>
                <a:lnTo>
                  <a:pt x="23647" y="228600"/>
                </a:lnTo>
                <a:close/>
              </a:path>
              <a:path w="2721609" h="1638300">
                <a:moveTo>
                  <a:pt x="32524" y="241300"/>
                </a:moveTo>
                <a:lnTo>
                  <a:pt x="26809" y="241300"/>
                </a:lnTo>
                <a:lnTo>
                  <a:pt x="25501" y="254000"/>
                </a:lnTo>
                <a:lnTo>
                  <a:pt x="31242" y="254000"/>
                </a:lnTo>
                <a:lnTo>
                  <a:pt x="32524" y="241300"/>
                </a:lnTo>
                <a:close/>
              </a:path>
              <a:path w="2721609" h="1638300">
                <a:moveTo>
                  <a:pt x="2694292" y="241300"/>
                </a:moveTo>
                <a:lnTo>
                  <a:pt x="2688577" y="241300"/>
                </a:lnTo>
                <a:lnTo>
                  <a:pt x="2689860" y="254000"/>
                </a:lnTo>
                <a:lnTo>
                  <a:pt x="2695600" y="254000"/>
                </a:lnTo>
                <a:lnTo>
                  <a:pt x="2694292" y="241300"/>
                </a:lnTo>
                <a:close/>
              </a:path>
              <a:path w="2721609" h="1638300">
                <a:moveTo>
                  <a:pt x="2716288" y="228600"/>
                </a:moveTo>
                <a:lnTo>
                  <a:pt x="2697454" y="228600"/>
                </a:lnTo>
                <a:lnTo>
                  <a:pt x="2699207" y="241300"/>
                </a:lnTo>
                <a:lnTo>
                  <a:pt x="2699994" y="241300"/>
                </a:lnTo>
                <a:lnTo>
                  <a:pt x="2701340" y="254000"/>
                </a:lnTo>
                <a:lnTo>
                  <a:pt x="2718549" y="254000"/>
                </a:lnTo>
                <a:lnTo>
                  <a:pt x="2717126" y="241300"/>
                </a:lnTo>
                <a:lnTo>
                  <a:pt x="2716288" y="228600"/>
                </a:lnTo>
                <a:close/>
              </a:path>
              <a:path w="2721609" h="1638300">
                <a:moveTo>
                  <a:pt x="63525" y="152400"/>
                </a:moveTo>
                <a:lnTo>
                  <a:pt x="58521" y="152400"/>
                </a:lnTo>
                <a:lnTo>
                  <a:pt x="50546" y="165100"/>
                </a:lnTo>
                <a:lnTo>
                  <a:pt x="46863" y="177800"/>
                </a:lnTo>
                <a:lnTo>
                  <a:pt x="43599" y="190500"/>
                </a:lnTo>
                <a:lnTo>
                  <a:pt x="41197" y="190500"/>
                </a:lnTo>
                <a:lnTo>
                  <a:pt x="38933" y="203200"/>
                </a:lnTo>
                <a:lnTo>
                  <a:pt x="34848" y="203200"/>
                </a:lnTo>
                <a:lnTo>
                  <a:pt x="33023" y="215900"/>
                </a:lnTo>
                <a:lnTo>
                  <a:pt x="31343" y="215900"/>
                </a:lnTo>
                <a:lnTo>
                  <a:pt x="29816" y="228600"/>
                </a:lnTo>
                <a:lnTo>
                  <a:pt x="28448" y="228600"/>
                </a:lnTo>
                <a:lnTo>
                  <a:pt x="27584" y="241300"/>
                </a:lnTo>
                <a:lnTo>
                  <a:pt x="33274" y="241300"/>
                </a:lnTo>
                <a:lnTo>
                  <a:pt x="35801" y="228600"/>
                </a:lnTo>
                <a:lnTo>
                  <a:pt x="37909" y="215900"/>
                </a:lnTo>
                <a:lnTo>
                  <a:pt x="42837" y="203200"/>
                </a:lnTo>
                <a:lnTo>
                  <a:pt x="45707" y="190500"/>
                </a:lnTo>
                <a:lnTo>
                  <a:pt x="52120" y="177800"/>
                </a:lnTo>
                <a:lnTo>
                  <a:pt x="55727" y="177800"/>
                </a:lnTo>
                <a:lnTo>
                  <a:pt x="63525" y="152400"/>
                </a:lnTo>
                <a:close/>
              </a:path>
              <a:path w="2721609" h="1638300">
                <a:moveTo>
                  <a:pt x="2662580" y="152400"/>
                </a:moveTo>
                <a:lnTo>
                  <a:pt x="2657576" y="152400"/>
                </a:lnTo>
                <a:lnTo>
                  <a:pt x="2665374" y="177800"/>
                </a:lnTo>
                <a:lnTo>
                  <a:pt x="2668981" y="177800"/>
                </a:lnTo>
                <a:lnTo>
                  <a:pt x="2675394" y="190500"/>
                </a:lnTo>
                <a:lnTo>
                  <a:pt x="2678264" y="203200"/>
                </a:lnTo>
                <a:lnTo>
                  <a:pt x="2683192" y="215900"/>
                </a:lnTo>
                <a:lnTo>
                  <a:pt x="2685300" y="228600"/>
                </a:lnTo>
                <a:lnTo>
                  <a:pt x="2687828" y="241300"/>
                </a:lnTo>
                <a:lnTo>
                  <a:pt x="2693517" y="241300"/>
                </a:lnTo>
                <a:lnTo>
                  <a:pt x="2692654" y="228600"/>
                </a:lnTo>
                <a:lnTo>
                  <a:pt x="2691285" y="228600"/>
                </a:lnTo>
                <a:lnTo>
                  <a:pt x="2689758" y="215900"/>
                </a:lnTo>
                <a:lnTo>
                  <a:pt x="2688078" y="215900"/>
                </a:lnTo>
                <a:lnTo>
                  <a:pt x="2686253" y="203200"/>
                </a:lnTo>
                <a:lnTo>
                  <a:pt x="2682168" y="203200"/>
                </a:lnTo>
                <a:lnTo>
                  <a:pt x="2679904" y="190500"/>
                </a:lnTo>
                <a:lnTo>
                  <a:pt x="2677502" y="190500"/>
                </a:lnTo>
                <a:lnTo>
                  <a:pt x="2674239" y="177800"/>
                </a:lnTo>
                <a:lnTo>
                  <a:pt x="2670556" y="165100"/>
                </a:lnTo>
                <a:lnTo>
                  <a:pt x="2662580" y="152400"/>
                </a:lnTo>
                <a:close/>
              </a:path>
              <a:path w="2721609" h="1638300">
                <a:moveTo>
                  <a:pt x="26822" y="215900"/>
                </a:moveTo>
                <a:lnTo>
                  <a:pt x="7759" y="215900"/>
                </a:lnTo>
                <a:lnTo>
                  <a:pt x="6692" y="228600"/>
                </a:lnTo>
                <a:lnTo>
                  <a:pt x="24650" y="228600"/>
                </a:lnTo>
                <a:lnTo>
                  <a:pt x="26822" y="215900"/>
                </a:lnTo>
                <a:close/>
              </a:path>
              <a:path w="2721609" h="1638300">
                <a:moveTo>
                  <a:pt x="2713342" y="215900"/>
                </a:moveTo>
                <a:lnTo>
                  <a:pt x="2694279" y="215900"/>
                </a:lnTo>
                <a:lnTo>
                  <a:pt x="2696451" y="228600"/>
                </a:lnTo>
                <a:lnTo>
                  <a:pt x="2714409" y="228600"/>
                </a:lnTo>
                <a:lnTo>
                  <a:pt x="2713342" y="215900"/>
                </a:lnTo>
                <a:close/>
              </a:path>
              <a:path w="2721609" h="1638300">
                <a:moveTo>
                  <a:pt x="30607" y="203200"/>
                </a:moveTo>
                <a:lnTo>
                  <a:pt x="11353" y="203200"/>
                </a:lnTo>
                <a:lnTo>
                  <a:pt x="10071" y="215900"/>
                </a:lnTo>
                <a:lnTo>
                  <a:pt x="28028" y="215900"/>
                </a:lnTo>
                <a:lnTo>
                  <a:pt x="30607" y="203200"/>
                </a:lnTo>
                <a:close/>
              </a:path>
              <a:path w="2721609" h="1638300">
                <a:moveTo>
                  <a:pt x="2709748" y="203200"/>
                </a:moveTo>
                <a:lnTo>
                  <a:pt x="2690495" y="203200"/>
                </a:lnTo>
                <a:lnTo>
                  <a:pt x="2693073" y="215900"/>
                </a:lnTo>
                <a:lnTo>
                  <a:pt x="2711030" y="215900"/>
                </a:lnTo>
                <a:lnTo>
                  <a:pt x="2709748" y="203200"/>
                </a:lnTo>
                <a:close/>
              </a:path>
              <a:path w="2721609" h="1638300">
                <a:moveTo>
                  <a:pt x="34988" y="190500"/>
                </a:moveTo>
                <a:lnTo>
                  <a:pt x="15608" y="190500"/>
                </a:lnTo>
                <a:lnTo>
                  <a:pt x="14109" y="203200"/>
                </a:lnTo>
                <a:lnTo>
                  <a:pt x="32016" y="203200"/>
                </a:lnTo>
                <a:lnTo>
                  <a:pt x="34988" y="190500"/>
                </a:lnTo>
                <a:close/>
              </a:path>
              <a:path w="2721609" h="1638300">
                <a:moveTo>
                  <a:pt x="2705493" y="190500"/>
                </a:moveTo>
                <a:lnTo>
                  <a:pt x="2686113" y="190500"/>
                </a:lnTo>
                <a:lnTo>
                  <a:pt x="2689085" y="203200"/>
                </a:lnTo>
                <a:lnTo>
                  <a:pt x="2706992" y="203200"/>
                </a:lnTo>
                <a:lnTo>
                  <a:pt x="2705493" y="190500"/>
                </a:lnTo>
                <a:close/>
              </a:path>
              <a:path w="2721609" h="1638300">
                <a:moveTo>
                  <a:pt x="38265" y="177800"/>
                </a:moveTo>
                <a:lnTo>
                  <a:pt x="20472" y="177800"/>
                </a:lnTo>
                <a:lnTo>
                  <a:pt x="18770" y="190500"/>
                </a:lnTo>
                <a:lnTo>
                  <a:pt x="36588" y="190500"/>
                </a:lnTo>
                <a:lnTo>
                  <a:pt x="38265" y="177800"/>
                </a:lnTo>
                <a:close/>
              </a:path>
              <a:path w="2721609" h="1638300">
                <a:moveTo>
                  <a:pt x="2700629" y="177800"/>
                </a:moveTo>
                <a:lnTo>
                  <a:pt x="2682836" y="177800"/>
                </a:lnTo>
                <a:lnTo>
                  <a:pt x="2684513" y="190500"/>
                </a:lnTo>
                <a:lnTo>
                  <a:pt x="2702331" y="190500"/>
                </a:lnTo>
                <a:lnTo>
                  <a:pt x="2700629" y="177800"/>
                </a:lnTo>
                <a:close/>
              </a:path>
              <a:path w="2721609" h="1638300">
                <a:moveTo>
                  <a:pt x="43573" y="165100"/>
                </a:moveTo>
                <a:lnTo>
                  <a:pt x="25014" y="165100"/>
                </a:lnTo>
                <a:lnTo>
                  <a:pt x="22263" y="177800"/>
                </a:lnTo>
                <a:lnTo>
                  <a:pt x="40842" y="177800"/>
                </a:lnTo>
                <a:lnTo>
                  <a:pt x="43573" y="165100"/>
                </a:lnTo>
                <a:close/>
              </a:path>
              <a:path w="2721609" h="1638300">
                <a:moveTo>
                  <a:pt x="2696087" y="165100"/>
                </a:moveTo>
                <a:lnTo>
                  <a:pt x="2677528" y="165100"/>
                </a:lnTo>
                <a:lnTo>
                  <a:pt x="2680259" y="177800"/>
                </a:lnTo>
                <a:lnTo>
                  <a:pt x="2698838" y="177800"/>
                </a:lnTo>
                <a:lnTo>
                  <a:pt x="2696087" y="165100"/>
                </a:lnTo>
                <a:close/>
              </a:path>
              <a:path w="2721609" h="1638300">
                <a:moveTo>
                  <a:pt x="52578" y="152400"/>
                </a:moveTo>
                <a:lnTo>
                  <a:pt x="30987" y="152400"/>
                </a:lnTo>
                <a:lnTo>
                  <a:pt x="27925" y="165100"/>
                </a:lnTo>
                <a:lnTo>
                  <a:pt x="49453" y="165100"/>
                </a:lnTo>
                <a:lnTo>
                  <a:pt x="52578" y="152400"/>
                </a:lnTo>
                <a:close/>
              </a:path>
              <a:path w="2721609" h="1638300">
                <a:moveTo>
                  <a:pt x="2690114" y="152400"/>
                </a:moveTo>
                <a:lnTo>
                  <a:pt x="2668523" y="152400"/>
                </a:lnTo>
                <a:lnTo>
                  <a:pt x="2671648" y="165100"/>
                </a:lnTo>
                <a:lnTo>
                  <a:pt x="2693176" y="165100"/>
                </a:lnTo>
                <a:lnTo>
                  <a:pt x="2690114" y="152400"/>
                </a:lnTo>
                <a:close/>
              </a:path>
              <a:path w="2721609" h="1638300">
                <a:moveTo>
                  <a:pt x="59251" y="139700"/>
                </a:moveTo>
                <a:lnTo>
                  <a:pt x="37517" y="139700"/>
                </a:lnTo>
                <a:lnTo>
                  <a:pt x="34188" y="152400"/>
                </a:lnTo>
                <a:lnTo>
                  <a:pt x="55848" y="152400"/>
                </a:lnTo>
                <a:lnTo>
                  <a:pt x="59251" y="139700"/>
                </a:lnTo>
                <a:close/>
              </a:path>
              <a:path w="2721609" h="1638300">
                <a:moveTo>
                  <a:pt x="92163" y="114300"/>
                </a:moveTo>
                <a:lnTo>
                  <a:pt x="87820" y="114300"/>
                </a:lnTo>
                <a:lnTo>
                  <a:pt x="77254" y="127000"/>
                </a:lnTo>
                <a:lnTo>
                  <a:pt x="72224" y="139700"/>
                </a:lnTo>
                <a:lnTo>
                  <a:pt x="62903" y="152400"/>
                </a:lnTo>
                <a:lnTo>
                  <a:pt x="67805" y="152400"/>
                </a:lnTo>
                <a:lnTo>
                  <a:pt x="76911" y="139700"/>
                </a:lnTo>
                <a:lnTo>
                  <a:pt x="81838" y="127000"/>
                </a:lnTo>
                <a:lnTo>
                  <a:pt x="92163" y="114300"/>
                </a:lnTo>
                <a:close/>
              </a:path>
              <a:path w="2721609" h="1638300">
                <a:moveTo>
                  <a:pt x="2633281" y="114300"/>
                </a:moveTo>
                <a:lnTo>
                  <a:pt x="2628938" y="114300"/>
                </a:lnTo>
                <a:lnTo>
                  <a:pt x="2639263" y="127000"/>
                </a:lnTo>
                <a:lnTo>
                  <a:pt x="2644190" y="139700"/>
                </a:lnTo>
                <a:lnTo>
                  <a:pt x="2653296" y="152400"/>
                </a:lnTo>
                <a:lnTo>
                  <a:pt x="2658198" y="152400"/>
                </a:lnTo>
                <a:lnTo>
                  <a:pt x="2648877" y="139700"/>
                </a:lnTo>
                <a:lnTo>
                  <a:pt x="2643847" y="127000"/>
                </a:lnTo>
                <a:lnTo>
                  <a:pt x="2633281" y="114300"/>
                </a:lnTo>
                <a:close/>
              </a:path>
              <a:path w="2721609" h="1638300">
                <a:moveTo>
                  <a:pt x="2683584" y="139700"/>
                </a:moveTo>
                <a:lnTo>
                  <a:pt x="2661850" y="139700"/>
                </a:lnTo>
                <a:lnTo>
                  <a:pt x="2665253" y="152400"/>
                </a:lnTo>
                <a:lnTo>
                  <a:pt x="2686913" y="152400"/>
                </a:lnTo>
                <a:lnTo>
                  <a:pt x="2683584" y="139700"/>
                </a:lnTo>
                <a:close/>
              </a:path>
              <a:path w="2721609" h="1638300">
                <a:moveTo>
                  <a:pt x="66410" y="127000"/>
                </a:moveTo>
                <a:lnTo>
                  <a:pt x="48374" y="127000"/>
                </a:lnTo>
                <a:lnTo>
                  <a:pt x="44623" y="139700"/>
                </a:lnTo>
                <a:lnTo>
                  <a:pt x="62776" y="139700"/>
                </a:lnTo>
                <a:lnTo>
                  <a:pt x="66410" y="127000"/>
                </a:lnTo>
                <a:close/>
              </a:path>
              <a:path w="2721609" h="1638300">
                <a:moveTo>
                  <a:pt x="2672727" y="127000"/>
                </a:moveTo>
                <a:lnTo>
                  <a:pt x="2654691" y="127000"/>
                </a:lnTo>
                <a:lnTo>
                  <a:pt x="2658325" y="139700"/>
                </a:lnTo>
                <a:lnTo>
                  <a:pt x="2676478" y="139700"/>
                </a:lnTo>
                <a:lnTo>
                  <a:pt x="2672727" y="127000"/>
                </a:lnTo>
                <a:close/>
              </a:path>
              <a:path w="2721609" h="1638300">
                <a:moveTo>
                  <a:pt x="78079" y="114300"/>
                </a:moveTo>
                <a:lnTo>
                  <a:pt x="56265" y="114300"/>
                </a:lnTo>
                <a:lnTo>
                  <a:pt x="52249" y="127000"/>
                </a:lnTo>
                <a:lnTo>
                  <a:pt x="74073" y="127000"/>
                </a:lnTo>
                <a:lnTo>
                  <a:pt x="78079" y="114300"/>
                </a:lnTo>
                <a:close/>
              </a:path>
              <a:path w="2721609" h="1638300">
                <a:moveTo>
                  <a:pt x="2664836" y="114300"/>
                </a:moveTo>
                <a:lnTo>
                  <a:pt x="2643022" y="114300"/>
                </a:lnTo>
                <a:lnTo>
                  <a:pt x="2647028" y="127000"/>
                </a:lnTo>
                <a:lnTo>
                  <a:pt x="2668852" y="127000"/>
                </a:lnTo>
                <a:lnTo>
                  <a:pt x="2664836" y="114300"/>
                </a:lnTo>
                <a:close/>
              </a:path>
              <a:path w="2721609" h="1638300">
                <a:moveTo>
                  <a:pt x="86429" y="101600"/>
                </a:moveTo>
                <a:lnTo>
                  <a:pt x="64681" y="101600"/>
                </a:lnTo>
                <a:lnTo>
                  <a:pt x="60413" y="114300"/>
                </a:lnTo>
                <a:lnTo>
                  <a:pt x="82189" y="114300"/>
                </a:lnTo>
                <a:lnTo>
                  <a:pt x="86429" y="101600"/>
                </a:lnTo>
                <a:close/>
              </a:path>
              <a:path w="2721609" h="1638300">
                <a:moveTo>
                  <a:pt x="134340" y="76200"/>
                </a:moveTo>
                <a:lnTo>
                  <a:pt x="124206" y="76200"/>
                </a:lnTo>
                <a:lnTo>
                  <a:pt x="111404" y="88900"/>
                </a:lnTo>
                <a:lnTo>
                  <a:pt x="105194" y="101600"/>
                </a:lnTo>
                <a:lnTo>
                  <a:pt x="93472" y="114300"/>
                </a:lnTo>
                <a:lnTo>
                  <a:pt x="97688" y="114300"/>
                </a:lnTo>
                <a:lnTo>
                  <a:pt x="109156" y="101600"/>
                </a:lnTo>
                <a:lnTo>
                  <a:pt x="115239" y="101600"/>
                </a:lnTo>
                <a:lnTo>
                  <a:pt x="127749" y="88900"/>
                </a:lnTo>
                <a:lnTo>
                  <a:pt x="134340" y="76200"/>
                </a:lnTo>
                <a:close/>
              </a:path>
              <a:path w="2721609" h="1638300">
                <a:moveTo>
                  <a:pt x="2596896" y="76200"/>
                </a:moveTo>
                <a:lnTo>
                  <a:pt x="2586761" y="76200"/>
                </a:lnTo>
                <a:lnTo>
                  <a:pt x="2593352" y="88900"/>
                </a:lnTo>
                <a:lnTo>
                  <a:pt x="2605862" y="101600"/>
                </a:lnTo>
                <a:lnTo>
                  <a:pt x="2611945" y="101600"/>
                </a:lnTo>
                <a:lnTo>
                  <a:pt x="2623413" y="114300"/>
                </a:lnTo>
                <a:lnTo>
                  <a:pt x="2627630" y="114300"/>
                </a:lnTo>
                <a:lnTo>
                  <a:pt x="2615907" y="101600"/>
                </a:lnTo>
                <a:lnTo>
                  <a:pt x="2609697" y="88900"/>
                </a:lnTo>
                <a:lnTo>
                  <a:pt x="2596896" y="76200"/>
                </a:lnTo>
                <a:close/>
              </a:path>
              <a:path w="2721609" h="1638300">
                <a:moveTo>
                  <a:pt x="2656420" y="101600"/>
                </a:moveTo>
                <a:lnTo>
                  <a:pt x="2634672" y="101600"/>
                </a:lnTo>
                <a:lnTo>
                  <a:pt x="2638912" y="114300"/>
                </a:lnTo>
                <a:lnTo>
                  <a:pt x="2660688" y="114300"/>
                </a:lnTo>
                <a:lnTo>
                  <a:pt x="2656420" y="101600"/>
                </a:lnTo>
                <a:close/>
              </a:path>
              <a:path w="2721609" h="1638300">
                <a:moveTo>
                  <a:pt x="99797" y="88900"/>
                </a:moveTo>
                <a:lnTo>
                  <a:pt x="78213" y="88900"/>
                </a:lnTo>
                <a:lnTo>
                  <a:pt x="73575" y="101600"/>
                </a:lnTo>
                <a:lnTo>
                  <a:pt x="95237" y="101600"/>
                </a:lnTo>
                <a:lnTo>
                  <a:pt x="99797" y="88900"/>
                </a:lnTo>
                <a:close/>
              </a:path>
              <a:path w="2721609" h="1638300">
                <a:moveTo>
                  <a:pt x="2642888" y="88900"/>
                </a:moveTo>
                <a:lnTo>
                  <a:pt x="2621304" y="88900"/>
                </a:lnTo>
                <a:lnTo>
                  <a:pt x="2625864" y="101600"/>
                </a:lnTo>
                <a:lnTo>
                  <a:pt x="2647526" y="101600"/>
                </a:lnTo>
                <a:lnTo>
                  <a:pt x="2642888" y="88900"/>
                </a:lnTo>
                <a:close/>
              </a:path>
              <a:path w="2721609" h="1638300">
                <a:moveTo>
                  <a:pt x="114122" y="76200"/>
                </a:moveTo>
                <a:lnTo>
                  <a:pt x="87808" y="76200"/>
                </a:lnTo>
                <a:lnTo>
                  <a:pt x="82956" y="88900"/>
                </a:lnTo>
                <a:lnTo>
                  <a:pt x="109255" y="88900"/>
                </a:lnTo>
                <a:lnTo>
                  <a:pt x="114122" y="76200"/>
                </a:lnTo>
                <a:close/>
              </a:path>
              <a:path w="2721609" h="1638300">
                <a:moveTo>
                  <a:pt x="2633293" y="76200"/>
                </a:moveTo>
                <a:lnTo>
                  <a:pt x="2606979" y="76200"/>
                </a:lnTo>
                <a:lnTo>
                  <a:pt x="2611846" y="88900"/>
                </a:lnTo>
                <a:lnTo>
                  <a:pt x="2638145" y="88900"/>
                </a:lnTo>
                <a:lnTo>
                  <a:pt x="2633293" y="76200"/>
                </a:lnTo>
                <a:close/>
              </a:path>
              <a:path w="2721609" h="1638300">
                <a:moveTo>
                  <a:pt x="129341" y="63500"/>
                </a:moveTo>
                <a:lnTo>
                  <a:pt x="103060" y="63500"/>
                </a:lnTo>
                <a:lnTo>
                  <a:pt x="97879" y="76200"/>
                </a:lnTo>
                <a:lnTo>
                  <a:pt x="124171" y="76200"/>
                </a:lnTo>
                <a:lnTo>
                  <a:pt x="129341" y="63500"/>
                </a:lnTo>
                <a:close/>
              </a:path>
              <a:path w="2721609" h="1638300">
                <a:moveTo>
                  <a:pt x="154876" y="63500"/>
                </a:moveTo>
                <a:lnTo>
                  <a:pt x="144741" y="63500"/>
                </a:lnTo>
                <a:lnTo>
                  <a:pt x="130949" y="76200"/>
                </a:lnTo>
                <a:lnTo>
                  <a:pt x="147828" y="76200"/>
                </a:lnTo>
                <a:lnTo>
                  <a:pt x="154876" y="63500"/>
                </a:lnTo>
                <a:close/>
              </a:path>
              <a:path w="2721609" h="1638300">
                <a:moveTo>
                  <a:pt x="2576360" y="63500"/>
                </a:moveTo>
                <a:lnTo>
                  <a:pt x="2566225" y="63500"/>
                </a:lnTo>
                <a:lnTo>
                  <a:pt x="2573274" y="76200"/>
                </a:lnTo>
                <a:lnTo>
                  <a:pt x="2590152" y="76200"/>
                </a:lnTo>
                <a:lnTo>
                  <a:pt x="2576360" y="63500"/>
                </a:lnTo>
                <a:close/>
              </a:path>
              <a:path w="2721609" h="1638300">
                <a:moveTo>
                  <a:pt x="2618041" y="63500"/>
                </a:moveTo>
                <a:lnTo>
                  <a:pt x="2591760" y="63500"/>
                </a:lnTo>
                <a:lnTo>
                  <a:pt x="2596930" y="76200"/>
                </a:lnTo>
                <a:lnTo>
                  <a:pt x="2623222" y="76200"/>
                </a:lnTo>
                <a:lnTo>
                  <a:pt x="2618041" y="63500"/>
                </a:lnTo>
                <a:close/>
              </a:path>
              <a:path w="2721609" h="1638300">
                <a:moveTo>
                  <a:pt x="150914" y="50800"/>
                </a:moveTo>
                <a:lnTo>
                  <a:pt x="119267" y="50800"/>
                </a:lnTo>
                <a:lnTo>
                  <a:pt x="113761" y="63500"/>
                </a:lnTo>
                <a:lnTo>
                  <a:pt x="145384" y="63500"/>
                </a:lnTo>
                <a:lnTo>
                  <a:pt x="150914" y="50800"/>
                </a:lnTo>
                <a:close/>
              </a:path>
              <a:path w="2721609" h="1638300">
                <a:moveTo>
                  <a:pt x="176707" y="50800"/>
                </a:moveTo>
                <a:lnTo>
                  <a:pt x="166636" y="50800"/>
                </a:lnTo>
                <a:lnTo>
                  <a:pt x="151942" y="63500"/>
                </a:lnTo>
                <a:lnTo>
                  <a:pt x="169227" y="63500"/>
                </a:lnTo>
                <a:lnTo>
                  <a:pt x="176707" y="50800"/>
                </a:lnTo>
                <a:close/>
              </a:path>
              <a:path w="2721609" h="1638300">
                <a:moveTo>
                  <a:pt x="2554465" y="50800"/>
                </a:moveTo>
                <a:lnTo>
                  <a:pt x="2544394" y="50800"/>
                </a:lnTo>
                <a:lnTo>
                  <a:pt x="2551874" y="63500"/>
                </a:lnTo>
                <a:lnTo>
                  <a:pt x="2569159" y="63500"/>
                </a:lnTo>
                <a:lnTo>
                  <a:pt x="2554465" y="50800"/>
                </a:lnTo>
                <a:close/>
              </a:path>
              <a:path w="2721609" h="1638300">
                <a:moveTo>
                  <a:pt x="2601834" y="50800"/>
                </a:moveTo>
                <a:lnTo>
                  <a:pt x="2570187" y="50800"/>
                </a:lnTo>
                <a:lnTo>
                  <a:pt x="2575717" y="63500"/>
                </a:lnTo>
                <a:lnTo>
                  <a:pt x="2607340" y="63500"/>
                </a:lnTo>
                <a:lnTo>
                  <a:pt x="2601834" y="50800"/>
                </a:lnTo>
                <a:close/>
              </a:path>
              <a:path w="2721609" h="1638300">
                <a:moveTo>
                  <a:pt x="173843" y="38100"/>
                </a:moveTo>
                <a:lnTo>
                  <a:pt x="136364" y="38100"/>
                </a:lnTo>
                <a:lnTo>
                  <a:pt x="130558" y="50800"/>
                </a:lnTo>
                <a:lnTo>
                  <a:pt x="167989" y="50800"/>
                </a:lnTo>
                <a:lnTo>
                  <a:pt x="173843" y="38100"/>
                </a:lnTo>
                <a:close/>
              </a:path>
              <a:path w="2721609" h="1638300">
                <a:moveTo>
                  <a:pt x="215569" y="38100"/>
                </a:moveTo>
                <a:lnTo>
                  <a:pt x="193830" y="38100"/>
                </a:lnTo>
                <a:lnTo>
                  <a:pt x="187873" y="50800"/>
                </a:lnTo>
                <a:lnTo>
                  <a:pt x="199720" y="50800"/>
                </a:lnTo>
                <a:lnTo>
                  <a:pt x="215569" y="38100"/>
                </a:lnTo>
                <a:close/>
              </a:path>
              <a:path w="2721609" h="1638300">
                <a:moveTo>
                  <a:pt x="2527271" y="38100"/>
                </a:moveTo>
                <a:lnTo>
                  <a:pt x="2505532" y="38100"/>
                </a:lnTo>
                <a:lnTo>
                  <a:pt x="2521381" y="50800"/>
                </a:lnTo>
                <a:lnTo>
                  <a:pt x="2533228" y="50800"/>
                </a:lnTo>
                <a:lnTo>
                  <a:pt x="2527271" y="38100"/>
                </a:lnTo>
                <a:close/>
              </a:path>
              <a:path w="2721609" h="1638300">
                <a:moveTo>
                  <a:pt x="2584737" y="38100"/>
                </a:moveTo>
                <a:lnTo>
                  <a:pt x="2547258" y="38100"/>
                </a:lnTo>
                <a:lnTo>
                  <a:pt x="2553112" y="50800"/>
                </a:lnTo>
                <a:lnTo>
                  <a:pt x="2590543" y="50800"/>
                </a:lnTo>
                <a:lnTo>
                  <a:pt x="2584737" y="38100"/>
                </a:lnTo>
                <a:close/>
              </a:path>
              <a:path w="2721609" h="1638300">
                <a:moveTo>
                  <a:pt x="208318" y="25400"/>
                </a:moveTo>
                <a:lnTo>
                  <a:pt x="160448" y="25400"/>
                </a:lnTo>
                <a:lnTo>
                  <a:pt x="154282" y="38100"/>
                </a:lnTo>
                <a:lnTo>
                  <a:pt x="200037" y="38100"/>
                </a:lnTo>
                <a:lnTo>
                  <a:pt x="208318" y="25400"/>
                </a:lnTo>
                <a:close/>
              </a:path>
              <a:path w="2721609" h="1638300">
                <a:moveTo>
                  <a:pt x="2490304" y="25400"/>
                </a:moveTo>
                <a:lnTo>
                  <a:pt x="230797" y="25400"/>
                </a:lnTo>
                <a:lnTo>
                  <a:pt x="224515" y="38100"/>
                </a:lnTo>
                <a:lnTo>
                  <a:pt x="2496586" y="38100"/>
                </a:lnTo>
                <a:lnTo>
                  <a:pt x="2490304" y="25400"/>
                </a:lnTo>
                <a:close/>
              </a:path>
              <a:path w="2721609" h="1638300">
                <a:moveTo>
                  <a:pt x="2560653" y="25400"/>
                </a:moveTo>
                <a:lnTo>
                  <a:pt x="2512783" y="25400"/>
                </a:lnTo>
                <a:lnTo>
                  <a:pt x="2521064" y="38100"/>
                </a:lnTo>
                <a:lnTo>
                  <a:pt x="2566819" y="38100"/>
                </a:lnTo>
                <a:lnTo>
                  <a:pt x="2560653" y="25400"/>
                </a:lnTo>
                <a:close/>
              </a:path>
              <a:path w="2721609" h="1638300">
                <a:moveTo>
                  <a:pt x="2530932" y="12700"/>
                </a:moveTo>
                <a:lnTo>
                  <a:pt x="190169" y="12700"/>
                </a:lnTo>
                <a:lnTo>
                  <a:pt x="181521" y="25400"/>
                </a:lnTo>
                <a:lnTo>
                  <a:pt x="2539580" y="25400"/>
                </a:lnTo>
                <a:lnTo>
                  <a:pt x="2530932" y="12700"/>
                </a:lnTo>
                <a:close/>
              </a:path>
              <a:path w="2721609" h="1638300">
                <a:moveTo>
                  <a:pt x="2476309" y="0"/>
                </a:moveTo>
                <a:lnTo>
                  <a:pt x="244792" y="0"/>
                </a:lnTo>
                <a:lnTo>
                  <a:pt x="235445" y="12700"/>
                </a:lnTo>
                <a:lnTo>
                  <a:pt x="2485656" y="12700"/>
                </a:lnTo>
                <a:lnTo>
                  <a:pt x="2476309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99454" y="3211829"/>
            <a:ext cx="2289809" cy="13464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1908" y="3396996"/>
            <a:ext cx="0" cy="902335"/>
          </a:xfrm>
          <a:custGeom>
            <a:avLst/>
            <a:gdLst/>
            <a:ahLst/>
            <a:cxnLst/>
            <a:rect l="l" t="t" r="r" b="b"/>
            <a:pathLst>
              <a:path h="902335">
                <a:moveTo>
                  <a:pt x="0" y="0"/>
                </a:moveTo>
                <a:lnTo>
                  <a:pt x="0" y="901827"/>
                </a:lnTo>
              </a:path>
            </a:pathLst>
          </a:custGeom>
          <a:ln w="76200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22" y="2981705"/>
            <a:ext cx="3069336" cy="17640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150" y="2946654"/>
            <a:ext cx="2876549" cy="18531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46" y="3021336"/>
            <a:ext cx="2936875" cy="1631950"/>
          </a:xfrm>
          <a:custGeom>
            <a:avLst/>
            <a:gdLst/>
            <a:ahLst/>
            <a:cxnLst/>
            <a:rect l="l" t="t" r="r" b="b"/>
            <a:pathLst>
              <a:path w="2936875" h="1631950">
                <a:moveTo>
                  <a:pt x="2664841" y="0"/>
                </a:moveTo>
                <a:lnTo>
                  <a:pt x="271907" y="0"/>
                </a:lnTo>
                <a:lnTo>
                  <a:pt x="223032" y="4380"/>
                </a:lnTo>
                <a:lnTo>
                  <a:pt x="177031" y="17010"/>
                </a:lnTo>
                <a:lnTo>
                  <a:pt x="134672" y="37121"/>
                </a:lnTo>
                <a:lnTo>
                  <a:pt x="96722" y="63946"/>
                </a:lnTo>
                <a:lnTo>
                  <a:pt x="63950" y="96717"/>
                </a:lnTo>
                <a:lnTo>
                  <a:pt x="37124" y="134667"/>
                </a:lnTo>
                <a:lnTo>
                  <a:pt x="17011" y="177026"/>
                </a:lnTo>
                <a:lnTo>
                  <a:pt x="4380" y="223029"/>
                </a:lnTo>
                <a:lnTo>
                  <a:pt x="0" y="271907"/>
                </a:lnTo>
                <a:lnTo>
                  <a:pt x="0" y="1359522"/>
                </a:lnTo>
                <a:lnTo>
                  <a:pt x="4380" y="1408400"/>
                </a:lnTo>
                <a:lnTo>
                  <a:pt x="17011" y="1454404"/>
                </a:lnTo>
                <a:lnTo>
                  <a:pt x="37124" y="1496765"/>
                </a:lnTo>
                <a:lnTo>
                  <a:pt x="63950" y="1534716"/>
                </a:lnTo>
                <a:lnTo>
                  <a:pt x="96722" y="1567490"/>
                </a:lnTo>
                <a:lnTo>
                  <a:pt x="134672" y="1594317"/>
                </a:lnTo>
                <a:lnTo>
                  <a:pt x="177031" y="1614430"/>
                </a:lnTo>
                <a:lnTo>
                  <a:pt x="223032" y="1627061"/>
                </a:lnTo>
                <a:lnTo>
                  <a:pt x="271907" y="1631442"/>
                </a:lnTo>
                <a:lnTo>
                  <a:pt x="2664841" y="1631442"/>
                </a:lnTo>
                <a:lnTo>
                  <a:pt x="2713715" y="1627061"/>
                </a:lnTo>
                <a:lnTo>
                  <a:pt x="2759716" y="1614430"/>
                </a:lnTo>
                <a:lnTo>
                  <a:pt x="2802075" y="1594317"/>
                </a:lnTo>
                <a:lnTo>
                  <a:pt x="2840025" y="1567490"/>
                </a:lnTo>
                <a:lnTo>
                  <a:pt x="2872797" y="1534716"/>
                </a:lnTo>
                <a:lnTo>
                  <a:pt x="2899623" y="1496765"/>
                </a:lnTo>
                <a:lnTo>
                  <a:pt x="2919736" y="1454404"/>
                </a:lnTo>
                <a:lnTo>
                  <a:pt x="2932367" y="1408400"/>
                </a:lnTo>
                <a:lnTo>
                  <a:pt x="2936748" y="1359522"/>
                </a:lnTo>
                <a:lnTo>
                  <a:pt x="2936748" y="271907"/>
                </a:lnTo>
                <a:lnTo>
                  <a:pt x="2932367" y="223029"/>
                </a:lnTo>
                <a:lnTo>
                  <a:pt x="2919736" y="177026"/>
                </a:lnTo>
                <a:lnTo>
                  <a:pt x="2899623" y="134667"/>
                </a:lnTo>
                <a:lnTo>
                  <a:pt x="2872797" y="96717"/>
                </a:lnTo>
                <a:lnTo>
                  <a:pt x="2840025" y="63946"/>
                </a:lnTo>
                <a:lnTo>
                  <a:pt x="2802075" y="37121"/>
                </a:lnTo>
                <a:lnTo>
                  <a:pt x="2759716" y="17010"/>
                </a:lnTo>
                <a:lnTo>
                  <a:pt x="2713715" y="4380"/>
                </a:lnTo>
                <a:lnTo>
                  <a:pt x="2664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767" y="3016256"/>
            <a:ext cx="2966085" cy="1651000"/>
          </a:xfrm>
          <a:custGeom>
            <a:avLst/>
            <a:gdLst/>
            <a:ahLst/>
            <a:cxnLst/>
            <a:rect l="l" t="t" r="r" b="b"/>
            <a:pathLst>
              <a:path w="2966085" h="1651000">
                <a:moveTo>
                  <a:pt x="2764472" y="1638300"/>
                </a:moveTo>
                <a:lnTo>
                  <a:pt x="201231" y="1638300"/>
                </a:lnTo>
                <a:lnTo>
                  <a:pt x="208016" y="1651000"/>
                </a:lnTo>
                <a:lnTo>
                  <a:pt x="2757687" y="1651000"/>
                </a:lnTo>
                <a:lnTo>
                  <a:pt x="2764472" y="1638300"/>
                </a:lnTo>
                <a:close/>
              </a:path>
              <a:path w="2966085" h="1651000">
                <a:moveTo>
                  <a:pt x="219192" y="1625600"/>
                </a:moveTo>
                <a:lnTo>
                  <a:pt x="162245" y="1625600"/>
                </a:lnTo>
                <a:lnTo>
                  <a:pt x="168550" y="1638300"/>
                </a:lnTo>
                <a:lnTo>
                  <a:pt x="225672" y="1638300"/>
                </a:lnTo>
                <a:lnTo>
                  <a:pt x="219192" y="1625600"/>
                </a:lnTo>
                <a:close/>
              </a:path>
              <a:path w="2966085" h="1651000">
                <a:moveTo>
                  <a:pt x="2719366" y="1625600"/>
                </a:moveTo>
                <a:lnTo>
                  <a:pt x="246337" y="1625600"/>
                </a:lnTo>
                <a:lnTo>
                  <a:pt x="252894" y="1638300"/>
                </a:lnTo>
                <a:lnTo>
                  <a:pt x="2712809" y="1638300"/>
                </a:lnTo>
                <a:lnTo>
                  <a:pt x="2719366" y="1625600"/>
                </a:lnTo>
                <a:close/>
              </a:path>
              <a:path w="2966085" h="1651000">
                <a:moveTo>
                  <a:pt x="2803458" y="1625600"/>
                </a:moveTo>
                <a:lnTo>
                  <a:pt x="2746511" y="1625600"/>
                </a:lnTo>
                <a:lnTo>
                  <a:pt x="2740031" y="1638300"/>
                </a:lnTo>
                <a:lnTo>
                  <a:pt x="2797153" y="1638300"/>
                </a:lnTo>
                <a:lnTo>
                  <a:pt x="2803458" y="1625600"/>
                </a:lnTo>
                <a:close/>
              </a:path>
              <a:path w="2966085" h="1651000">
                <a:moveTo>
                  <a:pt x="181673" y="1612900"/>
                </a:moveTo>
                <a:lnTo>
                  <a:pt x="137895" y="1612900"/>
                </a:lnTo>
                <a:lnTo>
                  <a:pt x="143851" y="1625600"/>
                </a:lnTo>
                <a:lnTo>
                  <a:pt x="187760" y="1625600"/>
                </a:lnTo>
                <a:lnTo>
                  <a:pt x="181673" y="1612900"/>
                </a:lnTo>
                <a:close/>
              </a:path>
              <a:path w="2966085" h="1651000">
                <a:moveTo>
                  <a:pt x="215924" y="1612900"/>
                </a:moveTo>
                <a:lnTo>
                  <a:pt x="195919" y="1612900"/>
                </a:lnTo>
                <a:lnTo>
                  <a:pt x="202000" y="1625600"/>
                </a:lnTo>
                <a:lnTo>
                  <a:pt x="222080" y="1625600"/>
                </a:lnTo>
                <a:lnTo>
                  <a:pt x="215924" y="1612900"/>
                </a:lnTo>
                <a:close/>
              </a:path>
              <a:path w="2966085" h="1651000">
                <a:moveTo>
                  <a:pt x="2769784" y="1612900"/>
                </a:moveTo>
                <a:lnTo>
                  <a:pt x="2749779" y="1612900"/>
                </a:lnTo>
                <a:lnTo>
                  <a:pt x="2743623" y="1625600"/>
                </a:lnTo>
                <a:lnTo>
                  <a:pt x="2763703" y="1625600"/>
                </a:lnTo>
                <a:lnTo>
                  <a:pt x="2769784" y="1612900"/>
                </a:lnTo>
                <a:close/>
              </a:path>
              <a:path w="2966085" h="1651000">
                <a:moveTo>
                  <a:pt x="2827807" y="1612900"/>
                </a:moveTo>
                <a:lnTo>
                  <a:pt x="2784030" y="1612900"/>
                </a:lnTo>
                <a:lnTo>
                  <a:pt x="2777943" y="1625600"/>
                </a:lnTo>
                <a:lnTo>
                  <a:pt x="2821852" y="1625600"/>
                </a:lnTo>
                <a:lnTo>
                  <a:pt x="2827807" y="1612900"/>
                </a:lnTo>
                <a:close/>
              </a:path>
              <a:path w="2966085" h="1651000">
                <a:moveTo>
                  <a:pt x="152511" y="1600200"/>
                </a:moveTo>
                <a:lnTo>
                  <a:pt x="120607" y="1600200"/>
                </a:lnTo>
                <a:lnTo>
                  <a:pt x="126250" y="1612900"/>
                </a:lnTo>
                <a:lnTo>
                  <a:pt x="158165" y="1612900"/>
                </a:lnTo>
                <a:lnTo>
                  <a:pt x="152511" y="1600200"/>
                </a:lnTo>
                <a:close/>
              </a:path>
              <a:path w="2966085" h="1651000">
                <a:moveTo>
                  <a:pt x="178561" y="1600200"/>
                </a:moveTo>
                <a:lnTo>
                  <a:pt x="166569" y="1600200"/>
                </a:lnTo>
                <a:lnTo>
                  <a:pt x="172299" y="1612900"/>
                </a:lnTo>
                <a:lnTo>
                  <a:pt x="193890" y="1612900"/>
                </a:lnTo>
                <a:lnTo>
                  <a:pt x="178561" y="1600200"/>
                </a:lnTo>
                <a:close/>
              </a:path>
              <a:path w="2966085" h="1651000">
                <a:moveTo>
                  <a:pt x="2799134" y="1600200"/>
                </a:moveTo>
                <a:lnTo>
                  <a:pt x="2787141" y="1600200"/>
                </a:lnTo>
                <a:lnTo>
                  <a:pt x="2771813" y="1612900"/>
                </a:lnTo>
                <a:lnTo>
                  <a:pt x="2793404" y="1612900"/>
                </a:lnTo>
                <a:lnTo>
                  <a:pt x="2799134" y="1600200"/>
                </a:lnTo>
                <a:close/>
              </a:path>
              <a:path w="2966085" h="1651000">
                <a:moveTo>
                  <a:pt x="2845091" y="1600200"/>
                </a:moveTo>
                <a:lnTo>
                  <a:pt x="2813192" y="1600200"/>
                </a:lnTo>
                <a:lnTo>
                  <a:pt x="2807538" y="1612900"/>
                </a:lnTo>
                <a:lnTo>
                  <a:pt x="2839440" y="1612900"/>
                </a:lnTo>
                <a:lnTo>
                  <a:pt x="2845091" y="1600200"/>
                </a:lnTo>
                <a:close/>
              </a:path>
              <a:path w="2966085" h="1651000">
                <a:moveTo>
                  <a:pt x="130674" y="1587500"/>
                </a:moveTo>
                <a:lnTo>
                  <a:pt x="104216" y="1587500"/>
                </a:lnTo>
                <a:lnTo>
                  <a:pt x="109573" y="1600200"/>
                </a:lnTo>
                <a:lnTo>
                  <a:pt x="135978" y="1600200"/>
                </a:lnTo>
                <a:lnTo>
                  <a:pt x="130674" y="1587500"/>
                </a:lnTo>
                <a:close/>
              </a:path>
              <a:path w="2966085" h="1651000">
                <a:moveTo>
                  <a:pt x="135661" y="1574800"/>
                </a:moveTo>
                <a:lnTo>
                  <a:pt x="125450" y="1574800"/>
                </a:lnTo>
                <a:lnTo>
                  <a:pt x="132257" y="1587500"/>
                </a:lnTo>
                <a:lnTo>
                  <a:pt x="146215" y="1600200"/>
                </a:lnTo>
                <a:lnTo>
                  <a:pt x="170980" y="1600200"/>
                </a:lnTo>
                <a:lnTo>
                  <a:pt x="156451" y="1587500"/>
                </a:lnTo>
                <a:lnTo>
                  <a:pt x="149301" y="1587500"/>
                </a:lnTo>
                <a:lnTo>
                  <a:pt x="135661" y="1574800"/>
                </a:lnTo>
                <a:close/>
              </a:path>
              <a:path w="2966085" h="1651000">
                <a:moveTo>
                  <a:pt x="2840253" y="1574800"/>
                </a:moveTo>
                <a:lnTo>
                  <a:pt x="2830042" y="1574800"/>
                </a:lnTo>
                <a:lnTo>
                  <a:pt x="2816402" y="1587500"/>
                </a:lnTo>
                <a:lnTo>
                  <a:pt x="2809252" y="1587500"/>
                </a:lnTo>
                <a:lnTo>
                  <a:pt x="2794723" y="1600200"/>
                </a:lnTo>
                <a:lnTo>
                  <a:pt x="2819488" y="1600200"/>
                </a:lnTo>
                <a:lnTo>
                  <a:pt x="2833446" y="1587500"/>
                </a:lnTo>
                <a:lnTo>
                  <a:pt x="2840253" y="1574800"/>
                </a:lnTo>
                <a:close/>
              </a:path>
              <a:path w="2966085" h="1651000">
                <a:moveTo>
                  <a:pt x="2861487" y="1587500"/>
                </a:moveTo>
                <a:lnTo>
                  <a:pt x="2835029" y="1587500"/>
                </a:lnTo>
                <a:lnTo>
                  <a:pt x="2829725" y="1600200"/>
                </a:lnTo>
                <a:lnTo>
                  <a:pt x="2856130" y="1600200"/>
                </a:lnTo>
                <a:lnTo>
                  <a:pt x="2861487" y="1587500"/>
                </a:lnTo>
                <a:close/>
              </a:path>
              <a:path w="2966085" h="1651000">
                <a:moveTo>
                  <a:pt x="115277" y="1574800"/>
                </a:moveTo>
                <a:lnTo>
                  <a:pt x="88791" y="1574800"/>
                </a:lnTo>
                <a:lnTo>
                  <a:pt x="93826" y="1587500"/>
                </a:lnTo>
                <a:lnTo>
                  <a:pt x="120303" y="1587500"/>
                </a:lnTo>
                <a:lnTo>
                  <a:pt x="115277" y="1574800"/>
                </a:lnTo>
                <a:close/>
              </a:path>
              <a:path w="2966085" h="1651000">
                <a:moveTo>
                  <a:pt x="2876912" y="1574800"/>
                </a:moveTo>
                <a:lnTo>
                  <a:pt x="2850426" y="1574800"/>
                </a:lnTo>
                <a:lnTo>
                  <a:pt x="2845400" y="1587500"/>
                </a:lnTo>
                <a:lnTo>
                  <a:pt x="2871877" y="1587500"/>
                </a:lnTo>
                <a:lnTo>
                  <a:pt x="2876912" y="1574800"/>
                </a:lnTo>
                <a:close/>
              </a:path>
              <a:path w="2966085" h="1651000">
                <a:moveTo>
                  <a:pt x="100776" y="1562100"/>
                </a:moveTo>
                <a:lnTo>
                  <a:pt x="74396" y="1562100"/>
                </a:lnTo>
                <a:lnTo>
                  <a:pt x="79085" y="1574800"/>
                </a:lnTo>
                <a:lnTo>
                  <a:pt x="105511" y="1574800"/>
                </a:lnTo>
                <a:lnTo>
                  <a:pt x="100776" y="1562100"/>
                </a:lnTo>
                <a:close/>
              </a:path>
              <a:path w="2966085" h="1651000">
                <a:moveTo>
                  <a:pt x="92964" y="1536700"/>
                </a:moveTo>
                <a:lnTo>
                  <a:pt x="78803" y="1536700"/>
                </a:lnTo>
                <a:lnTo>
                  <a:pt x="79369" y="1538427"/>
                </a:lnTo>
                <a:lnTo>
                  <a:pt x="88607" y="1549400"/>
                </a:lnTo>
                <a:lnTo>
                  <a:pt x="94322" y="1549400"/>
                </a:lnTo>
                <a:lnTo>
                  <a:pt x="106197" y="1562100"/>
                </a:lnTo>
                <a:lnTo>
                  <a:pt x="112483" y="1574800"/>
                </a:lnTo>
                <a:lnTo>
                  <a:pt x="128981" y="1574800"/>
                </a:lnTo>
                <a:lnTo>
                  <a:pt x="116319" y="1562100"/>
                </a:lnTo>
                <a:lnTo>
                  <a:pt x="110159" y="1562100"/>
                </a:lnTo>
                <a:lnTo>
                  <a:pt x="98552" y="1549400"/>
                </a:lnTo>
                <a:lnTo>
                  <a:pt x="92964" y="1536700"/>
                </a:lnTo>
                <a:close/>
              </a:path>
              <a:path w="2966085" h="1651000">
                <a:moveTo>
                  <a:pt x="2926576" y="1460500"/>
                </a:moveTo>
                <a:lnTo>
                  <a:pt x="2919780" y="1460500"/>
                </a:lnTo>
                <a:lnTo>
                  <a:pt x="2913291" y="1473200"/>
                </a:lnTo>
                <a:lnTo>
                  <a:pt x="2909646" y="1485900"/>
                </a:lnTo>
                <a:lnTo>
                  <a:pt x="2901746" y="1498600"/>
                </a:lnTo>
                <a:lnTo>
                  <a:pt x="2897416" y="1511300"/>
                </a:lnTo>
                <a:lnTo>
                  <a:pt x="2888195" y="1524000"/>
                </a:lnTo>
                <a:lnTo>
                  <a:pt x="2883204" y="1524000"/>
                </a:lnTo>
                <a:lnTo>
                  <a:pt x="2872740" y="1536700"/>
                </a:lnTo>
                <a:lnTo>
                  <a:pt x="2867152" y="1549400"/>
                </a:lnTo>
                <a:lnTo>
                  <a:pt x="2855544" y="1562100"/>
                </a:lnTo>
                <a:lnTo>
                  <a:pt x="2849384" y="1562100"/>
                </a:lnTo>
                <a:lnTo>
                  <a:pt x="2836710" y="1574800"/>
                </a:lnTo>
                <a:lnTo>
                  <a:pt x="2853220" y="1574800"/>
                </a:lnTo>
                <a:lnTo>
                  <a:pt x="2859506" y="1562100"/>
                </a:lnTo>
                <a:lnTo>
                  <a:pt x="2871381" y="1549400"/>
                </a:lnTo>
                <a:lnTo>
                  <a:pt x="2877096" y="1549400"/>
                </a:lnTo>
                <a:lnTo>
                  <a:pt x="2886334" y="1538427"/>
                </a:lnTo>
                <a:lnTo>
                  <a:pt x="2886900" y="1536700"/>
                </a:lnTo>
                <a:lnTo>
                  <a:pt x="2887789" y="1536700"/>
                </a:lnTo>
                <a:lnTo>
                  <a:pt x="2892882" y="1524000"/>
                </a:lnTo>
                <a:lnTo>
                  <a:pt x="2902318" y="1511300"/>
                </a:lnTo>
                <a:lnTo>
                  <a:pt x="2906750" y="1498600"/>
                </a:lnTo>
                <a:lnTo>
                  <a:pt x="2910776" y="1498600"/>
                </a:lnTo>
                <a:lnTo>
                  <a:pt x="2913751" y="1485900"/>
                </a:lnTo>
                <a:lnTo>
                  <a:pt x="2916594" y="1485900"/>
                </a:lnTo>
                <a:lnTo>
                  <a:pt x="2919297" y="1473200"/>
                </a:lnTo>
                <a:lnTo>
                  <a:pt x="2924285" y="1473200"/>
                </a:lnTo>
                <a:lnTo>
                  <a:pt x="2926576" y="1460500"/>
                </a:lnTo>
                <a:close/>
              </a:path>
              <a:path w="2966085" h="1651000">
                <a:moveTo>
                  <a:pt x="2891307" y="1562100"/>
                </a:moveTo>
                <a:lnTo>
                  <a:pt x="2864927" y="1562100"/>
                </a:lnTo>
                <a:lnTo>
                  <a:pt x="2860192" y="1574800"/>
                </a:lnTo>
                <a:lnTo>
                  <a:pt x="2886618" y="1574800"/>
                </a:lnTo>
                <a:lnTo>
                  <a:pt x="2891307" y="1562100"/>
                </a:lnTo>
                <a:close/>
              </a:path>
              <a:path w="2966085" h="1651000">
                <a:moveTo>
                  <a:pt x="87255" y="1549400"/>
                </a:moveTo>
                <a:lnTo>
                  <a:pt x="65405" y="1549400"/>
                </a:lnTo>
                <a:lnTo>
                  <a:pt x="69831" y="1562100"/>
                </a:lnTo>
                <a:lnTo>
                  <a:pt x="91662" y="1562100"/>
                </a:lnTo>
                <a:lnTo>
                  <a:pt x="87255" y="1549400"/>
                </a:lnTo>
                <a:close/>
              </a:path>
              <a:path w="2966085" h="1651000">
                <a:moveTo>
                  <a:pt x="2900299" y="1549400"/>
                </a:moveTo>
                <a:lnTo>
                  <a:pt x="2878448" y="1549400"/>
                </a:lnTo>
                <a:lnTo>
                  <a:pt x="2874041" y="1562100"/>
                </a:lnTo>
                <a:lnTo>
                  <a:pt x="2895872" y="1562100"/>
                </a:lnTo>
                <a:lnTo>
                  <a:pt x="2900299" y="1549400"/>
                </a:lnTo>
                <a:close/>
              </a:path>
              <a:path w="2966085" h="1651000">
                <a:moveTo>
                  <a:pt x="77914" y="1536700"/>
                </a:moveTo>
                <a:lnTo>
                  <a:pt x="56896" y="1536700"/>
                </a:lnTo>
                <a:lnTo>
                  <a:pt x="61089" y="1549400"/>
                </a:lnTo>
                <a:lnTo>
                  <a:pt x="82962" y="1549400"/>
                </a:lnTo>
                <a:lnTo>
                  <a:pt x="79369" y="1538427"/>
                </a:lnTo>
                <a:lnTo>
                  <a:pt x="77914" y="1536700"/>
                </a:lnTo>
                <a:close/>
              </a:path>
              <a:path w="2966085" h="1651000">
                <a:moveTo>
                  <a:pt x="2908808" y="1536700"/>
                </a:moveTo>
                <a:lnTo>
                  <a:pt x="2887789" y="1536700"/>
                </a:lnTo>
                <a:lnTo>
                  <a:pt x="2886334" y="1538427"/>
                </a:lnTo>
                <a:lnTo>
                  <a:pt x="2882741" y="1549400"/>
                </a:lnTo>
                <a:lnTo>
                  <a:pt x="2904614" y="1549400"/>
                </a:lnTo>
                <a:lnTo>
                  <a:pt x="2908808" y="1536700"/>
                </a:lnTo>
                <a:close/>
              </a:path>
              <a:path w="2966085" h="1651000">
                <a:moveTo>
                  <a:pt x="45923" y="1460500"/>
                </a:moveTo>
                <a:lnTo>
                  <a:pt x="39125" y="1460500"/>
                </a:lnTo>
                <a:lnTo>
                  <a:pt x="41412" y="1473200"/>
                </a:lnTo>
                <a:lnTo>
                  <a:pt x="46401" y="1473200"/>
                </a:lnTo>
                <a:lnTo>
                  <a:pt x="49107" y="1485900"/>
                </a:lnTo>
                <a:lnTo>
                  <a:pt x="51952" y="1485900"/>
                </a:lnTo>
                <a:lnTo>
                  <a:pt x="54927" y="1498600"/>
                </a:lnTo>
                <a:lnTo>
                  <a:pt x="58953" y="1498600"/>
                </a:lnTo>
                <a:lnTo>
                  <a:pt x="63385" y="1511300"/>
                </a:lnTo>
                <a:lnTo>
                  <a:pt x="72821" y="1524000"/>
                </a:lnTo>
                <a:lnTo>
                  <a:pt x="77914" y="1536700"/>
                </a:lnTo>
                <a:lnTo>
                  <a:pt x="79369" y="1538427"/>
                </a:lnTo>
                <a:lnTo>
                  <a:pt x="78803" y="1536700"/>
                </a:lnTo>
                <a:lnTo>
                  <a:pt x="92964" y="1536700"/>
                </a:lnTo>
                <a:lnTo>
                  <a:pt x="82499" y="1524000"/>
                </a:lnTo>
                <a:lnTo>
                  <a:pt x="77508" y="1524000"/>
                </a:lnTo>
                <a:lnTo>
                  <a:pt x="68287" y="1511300"/>
                </a:lnTo>
                <a:lnTo>
                  <a:pt x="63957" y="1498600"/>
                </a:lnTo>
                <a:lnTo>
                  <a:pt x="56057" y="1485900"/>
                </a:lnTo>
                <a:lnTo>
                  <a:pt x="52412" y="1473200"/>
                </a:lnTo>
                <a:lnTo>
                  <a:pt x="45923" y="1460500"/>
                </a:lnTo>
                <a:close/>
              </a:path>
              <a:path w="2966085" h="1651000">
                <a:moveTo>
                  <a:pt x="2887789" y="1536700"/>
                </a:moveTo>
                <a:lnTo>
                  <a:pt x="2886900" y="1536700"/>
                </a:lnTo>
                <a:lnTo>
                  <a:pt x="2886334" y="1538427"/>
                </a:lnTo>
                <a:lnTo>
                  <a:pt x="2887789" y="1536700"/>
                </a:lnTo>
                <a:close/>
              </a:path>
              <a:path w="2966085" h="1651000">
                <a:moveTo>
                  <a:pt x="66991" y="1524000"/>
                </a:moveTo>
                <a:lnTo>
                  <a:pt x="45124" y="1524000"/>
                </a:lnTo>
                <a:lnTo>
                  <a:pt x="48920" y="1536700"/>
                </a:lnTo>
                <a:lnTo>
                  <a:pt x="70808" y="1536700"/>
                </a:lnTo>
                <a:lnTo>
                  <a:pt x="66991" y="1524000"/>
                </a:lnTo>
                <a:close/>
              </a:path>
              <a:path w="2966085" h="1651000">
                <a:moveTo>
                  <a:pt x="2920579" y="1524000"/>
                </a:moveTo>
                <a:lnTo>
                  <a:pt x="2898707" y="1524000"/>
                </a:lnTo>
                <a:lnTo>
                  <a:pt x="2894893" y="1536700"/>
                </a:lnTo>
                <a:lnTo>
                  <a:pt x="2916783" y="1536700"/>
                </a:lnTo>
                <a:lnTo>
                  <a:pt x="2920579" y="1524000"/>
                </a:lnTo>
                <a:close/>
              </a:path>
              <a:path w="2966085" h="1651000">
                <a:moveTo>
                  <a:pt x="59746" y="1511300"/>
                </a:moveTo>
                <a:lnTo>
                  <a:pt x="37936" y="1511300"/>
                </a:lnTo>
                <a:lnTo>
                  <a:pt x="41459" y="1524000"/>
                </a:lnTo>
                <a:lnTo>
                  <a:pt x="63309" y="1524000"/>
                </a:lnTo>
                <a:lnTo>
                  <a:pt x="59746" y="1511300"/>
                </a:lnTo>
                <a:close/>
              </a:path>
              <a:path w="2966085" h="1651000">
                <a:moveTo>
                  <a:pt x="2927767" y="1511300"/>
                </a:moveTo>
                <a:lnTo>
                  <a:pt x="2905951" y="1511300"/>
                </a:lnTo>
                <a:lnTo>
                  <a:pt x="2902381" y="1524000"/>
                </a:lnTo>
                <a:lnTo>
                  <a:pt x="2924244" y="1524000"/>
                </a:lnTo>
                <a:lnTo>
                  <a:pt x="2927767" y="1511300"/>
                </a:lnTo>
                <a:close/>
              </a:path>
              <a:path w="2966085" h="1651000">
                <a:moveTo>
                  <a:pt x="52997" y="1498600"/>
                </a:moveTo>
                <a:lnTo>
                  <a:pt x="31332" y="1498600"/>
                </a:lnTo>
                <a:lnTo>
                  <a:pt x="34569" y="1511300"/>
                </a:lnTo>
                <a:lnTo>
                  <a:pt x="56305" y="1511300"/>
                </a:lnTo>
                <a:lnTo>
                  <a:pt x="52997" y="1498600"/>
                </a:lnTo>
                <a:close/>
              </a:path>
              <a:path w="2966085" h="1651000">
                <a:moveTo>
                  <a:pt x="2934371" y="1498600"/>
                </a:moveTo>
                <a:lnTo>
                  <a:pt x="2912706" y="1498600"/>
                </a:lnTo>
                <a:lnTo>
                  <a:pt x="2909396" y="1511300"/>
                </a:lnTo>
                <a:lnTo>
                  <a:pt x="2931134" y="1511300"/>
                </a:lnTo>
                <a:lnTo>
                  <a:pt x="2934371" y="1498600"/>
                </a:lnTo>
                <a:close/>
              </a:path>
              <a:path w="2966085" h="1651000">
                <a:moveTo>
                  <a:pt x="43886" y="1485900"/>
                </a:moveTo>
                <a:lnTo>
                  <a:pt x="25296" y="1485900"/>
                </a:lnTo>
                <a:lnTo>
                  <a:pt x="28238" y="1498600"/>
                </a:lnTo>
                <a:lnTo>
                  <a:pt x="46793" y="1498600"/>
                </a:lnTo>
                <a:lnTo>
                  <a:pt x="43886" y="1485900"/>
                </a:lnTo>
                <a:close/>
              </a:path>
              <a:path w="2966085" h="1651000">
                <a:moveTo>
                  <a:pt x="2940407" y="1485900"/>
                </a:moveTo>
                <a:lnTo>
                  <a:pt x="2921812" y="1485900"/>
                </a:lnTo>
                <a:lnTo>
                  <a:pt x="2918905" y="1498600"/>
                </a:lnTo>
                <a:lnTo>
                  <a:pt x="2937465" y="1498600"/>
                </a:lnTo>
                <a:lnTo>
                  <a:pt x="2940407" y="1485900"/>
                </a:lnTo>
                <a:close/>
              </a:path>
              <a:path w="2966085" h="1651000">
                <a:moveTo>
                  <a:pt x="38519" y="1473200"/>
                </a:moveTo>
                <a:lnTo>
                  <a:pt x="19867" y="1473200"/>
                </a:lnTo>
                <a:lnTo>
                  <a:pt x="22517" y="1485900"/>
                </a:lnTo>
                <a:lnTo>
                  <a:pt x="41124" y="1485900"/>
                </a:lnTo>
                <a:lnTo>
                  <a:pt x="38519" y="1473200"/>
                </a:lnTo>
                <a:close/>
              </a:path>
              <a:path w="2966085" h="1651000">
                <a:moveTo>
                  <a:pt x="2945836" y="1473200"/>
                </a:moveTo>
                <a:lnTo>
                  <a:pt x="2927184" y="1473200"/>
                </a:lnTo>
                <a:lnTo>
                  <a:pt x="2924577" y="1485900"/>
                </a:lnTo>
                <a:lnTo>
                  <a:pt x="2943186" y="1485900"/>
                </a:lnTo>
                <a:lnTo>
                  <a:pt x="2945836" y="1473200"/>
                </a:lnTo>
                <a:close/>
              </a:path>
              <a:path w="2966085" h="1651000">
                <a:moveTo>
                  <a:pt x="33686" y="1460500"/>
                </a:moveTo>
                <a:lnTo>
                  <a:pt x="15041" y="1460500"/>
                </a:lnTo>
                <a:lnTo>
                  <a:pt x="17373" y="1473200"/>
                </a:lnTo>
                <a:lnTo>
                  <a:pt x="36029" y="1473200"/>
                </a:lnTo>
                <a:lnTo>
                  <a:pt x="33686" y="1460500"/>
                </a:lnTo>
                <a:close/>
              </a:path>
              <a:path w="2966085" h="1651000">
                <a:moveTo>
                  <a:pt x="2950662" y="1460500"/>
                </a:moveTo>
                <a:lnTo>
                  <a:pt x="2932017" y="1460500"/>
                </a:lnTo>
                <a:lnTo>
                  <a:pt x="2929674" y="1473200"/>
                </a:lnTo>
                <a:lnTo>
                  <a:pt x="2948330" y="1473200"/>
                </a:lnTo>
                <a:lnTo>
                  <a:pt x="2950662" y="1460500"/>
                </a:lnTo>
                <a:close/>
              </a:path>
              <a:path w="2966085" h="1651000">
                <a:moveTo>
                  <a:pt x="29464" y="1447800"/>
                </a:moveTo>
                <a:lnTo>
                  <a:pt x="10861" y="1447800"/>
                </a:lnTo>
                <a:lnTo>
                  <a:pt x="12877" y="1460500"/>
                </a:lnTo>
                <a:lnTo>
                  <a:pt x="31496" y="1460500"/>
                </a:lnTo>
                <a:lnTo>
                  <a:pt x="29464" y="1447800"/>
                </a:lnTo>
                <a:close/>
              </a:path>
              <a:path w="2966085" h="1651000">
                <a:moveTo>
                  <a:pt x="38712" y="1435100"/>
                </a:moveTo>
                <a:lnTo>
                  <a:pt x="31442" y="1435100"/>
                </a:lnTo>
                <a:lnTo>
                  <a:pt x="33144" y="1447800"/>
                </a:lnTo>
                <a:lnTo>
                  <a:pt x="35001" y="1447800"/>
                </a:lnTo>
                <a:lnTo>
                  <a:pt x="36985" y="1460500"/>
                </a:lnTo>
                <a:lnTo>
                  <a:pt x="43014" y="1460500"/>
                </a:lnTo>
                <a:lnTo>
                  <a:pt x="40525" y="1447800"/>
                </a:lnTo>
                <a:lnTo>
                  <a:pt x="38712" y="1435100"/>
                </a:lnTo>
                <a:close/>
              </a:path>
              <a:path w="2966085" h="1651000">
                <a:moveTo>
                  <a:pt x="2934261" y="1435100"/>
                </a:moveTo>
                <a:lnTo>
                  <a:pt x="2926991" y="1435100"/>
                </a:lnTo>
                <a:lnTo>
                  <a:pt x="2925178" y="1447800"/>
                </a:lnTo>
                <a:lnTo>
                  <a:pt x="2922689" y="1460500"/>
                </a:lnTo>
                <a:lnTo>
                  <a:pt x="2928717" y="1460500"/>
                </a:lnTo>
                <a:lnTo>
                  <a:pt x="2930702" y="1447800"/>
                </a:lnTo>
                <a:lnTo>
                  <a:pt x="2932559" y="1447800"/>
                </a:lnTo>
                <a:lnTo>
                  <a:pt x="2934261" y="1435100"/>
                </a:lnTo>
                <a:close/>
              </a:path>
              <a:path w="2966085" h="1651000">
                <a:moveTo>
                  <a:pt x="2954842" y="1447800"/>
                </a:moveTo>
                <a:lnTo>
                  <a:pt x="2936240" y="1447800"/>
                </a:lnTo>
                <a:lnTo>
                  <a:pt x="2934207" y="1460500"/>
                </a:lnTo>
                <a:lnTo>
                  <a:pt x="2952826" y="1460500"/>
                </a:lnTo>
                <a:lnTo>
                  <a:pt x="2954842" y="1447800"/>
                </a:lnTo>
                <a:close/>
              </a:path>
              <a:path w="2966085" h="1651000">
                <a:moveTo>
                  <a:pt x="22834" y="1422400"/>
                </a:moveTo>
                <a:lnTo>
                  <a:pt x="5816" y="1422400"/>
                </a:lnTo>
                <a:lnTo>
                  <a:pt x="7325" y="1435100"/>
                </a:lnTo>
                <a:lnTo>
                  <a:pt x="9009" y="1447800"/>
                </a:lnTo>
                <a:lnTo>
                  <a:pt x="27574" y="1447800"/>
                </a:lnTo>
                <a:lnTo>
                  <a:pt x="25834" y="1435100"/>
                </a:lnTo>
                <a:lnTo>
                  <a:pt x="24252" y="1435100"/>
                </a:lnTo>
                <a:lnTo>
                  <a:pt x="22834" y="1422400"/>
                </a:lnTo>
                <a:close/>
              </a:path>
              <a:path w="2966085" h="1651000">
                <a:moveTo>
                  <a:pt x="2959887" y="1422400"/>
                </a:moveTo>
                <a:lnTo>
                  <a:pt x="2942869" y="1422400"/>
                </a:lnTo>
                <a:lnTo>
                  <a:pt x="2941451" y="1435100"/>
                </a:lnTo>
                <a:lnTo>
                  <a:pt x="2939869" y="1435100"/>
                </a:lnTo>
                <a:lnTo>
                  <a:pt x="2938129" y="1447800"/>
                </a:lnTo>
                <a:lnTo>
                  <a:pt x="2956694" y="1447800"/>
                </a:lnTo>
                <a:lnTo>
                  <a:pt x="2958378" y="1435100"/>
                </a:lnTo>
                <a:lnTo>
                  <a:pt x="2959887" y="1422400"/>
                </a:lnTo>
                <a:close/>
              </a:path>
              <a:path w="2966085" h="1651000">
                <a:moveTo>
                  <a:pt x="34188" y="1422400"/>
                </a:moveTo>
                <a:lnTo>
                  <a:pt x="28511" y="1422400"/>
                </a:lnTo>
                <a:lnTo>
                  <a:pt x="29896" y="1435100"/>
                </a:lnTo>
                <a:lnTo>
                  <a:pt x="35537" y="1435100"/>
                </a:lnTo>
                <a:lnTo>
                  <a:pt x="34188" y="1422400"/>
                </a:lnTo>
                <a:close/>
              </a:path>
              <a:path w="2966085" h="1651000">
                <a:moveTo>
                  <a:pt x="2937192" y="1422400"/>
                </a:moveTo>
                <a:lnTo>
                  <a:pt x="2931515" y="1422400"/>
                </a:lnTo>
                <a:lnTo>
                  <a:pt x="2930166" y="1435100"/>
                </a:lnTo>
                <a:lnTo>
                  <a:pt x="2935807" y="1435100"/>
                </a:lnTo>
                <a:lnTo>
                  <a:pt x="2937192" y="1422400"/>
                </a:lnTo>
                <a:close/>
              </a:path>
              <a:path w="2966085" h="1651000">
                <a:moveTo>
                  <a:pt x="17957" y="1384300"/>
                </a:moveTo>
                <a:lnTo>
                  <a:pt x="622" y="1384300"/>
                </a:lnTo>
                <a:lnTo>
                  <a:pt x="990" y="1397000"/>
                </a:lnTo>
                <a:lnTo>
                  <a:pt x="1968" y="1409700"/>
                </a:lnTo>
                <a:lnTo>
                  <a:pt x="2578" y="1409700"/>
                </a:lnTo>
                <a:lnTo>
                  <a:pt x="4013" y="1422400"/>
                </a:lnTo>
                <a:lnTo>
                  <a:pt x="21145" y="1422400"/>
                </a:lnTo>
                <a:lnTo>
                  <a:pt x="19799" y="1409700"/>
                </a:lnTo>
                <a:lnTo>
                  <a:pt x="19215" y="1397000"/>
                </a:lnTo>
                <a:lnTo>
                  <a:pt x="18300" y="1397000"/>
                </a:lnTo>
                <a:lnTo>
                  <a:pt x="17957" y="1384300"/>
                </a:lnTo>
                <a:close/>
              </a:path>
              <a:path w="2966085" h="1651000">
                <a:moveTo>
                  <a:pt x="31919" y="1409700"/>
                </a:moveTo>
                <a:lnTo>
                  <a:pt x="26193" y="1409700"/>
                </a:lnTo>
                <a:lnTo>
                  <a:pt x="27274" y="1422400"/>
                </a:lnTo>
                <a:lnTo>
                  <a:pt x="32977" y="1422400"/>
                </a:lnTo>
                <a:lnTo>
                  <a:pt x="31919" y="1409700"/>
                </a:lnTo>
                <a:close/>
              </a:path>
              <a:path w="2966085" h="1651000">
                <a:moveTo>
                  <a:pt x="2939510" y="1409700"/>
                </a:moveTo>
                <a:lnTo>
                  <a:pt x="2933784" y="1409700"/>
                </a:lnTo>
                <a:lnTo>
                  <a:pt x="2932726" y="1422400"/>
                </a:lnTo>
                <a:lnTo>
                  <a:pt x="2938429" y="1422400"/>
                </a:lnTo>
                <a:lnTo>
                  <a:pt x="2939510" y="1409700"/>
                </a:lnTo>
                <a:close/>
              </a:path>
              <a:path w="2966085" h="1651000">
                <a:moveTo>
                  <a:pt x="2965081" y="1384300"/>
                </a:moveTo>
                <a:lnTo>
                  <a:pt x="2947746" y="1384300"/>
                </a:lnTo>
                <a:lnTo>
                  <a:pt x="2947403" y="1397000"/>
                </a:lnTo>
                <a:lnTo>
                  <a:pt x="2946488" y="1397000"/>
                </a:lnTo>
                <a:lnTo>
                  <a:pt x="2945904" y="1409700"/>
                </a:lnTo>
                <a:lnTo>
                  <a:pt x="2944558" y="1422400"/>
                </a:lnTo>
                <a:lnTo>
                  <a:pt x="2961690" y="1422400"/>
                </a:lnTo>
                <a:lnTo>
                  <a:pt x="2963125" y="1409700"/>
                </a:lnTo>
                <a:lnTo>
                  <a:pt x="2963735" y="1409700"/>
                </a:lnTo>
                <a:lnTo>
                  <a:pt x="2964713" y="1397000"/>
                </a:lnTo>
                <a:lnTo>
                  <a:pt x="2965081" y="1384300"/>
                </a:lnTo>
                <a:close/>
              </a:path>
              <a:path w="2966085" h="1651000">
                <a:moveTo>
                  <a:pt x="30289" y="1397000"/>
                </a:moveTo>
                <a:lnTo>
                  <a:pt x="24523" y="1397000"/>
                </a:lnTo>
                <a:lnTo>
                  <a:pt x="25275" y="1409700"/>
                </a:lnTo>
                <a:lnTo>
                  <a:pt x="31021" y="1409700"/>
                </a:lnTo>
                <a:lnTo>
                  <a:pt x="30289" y="1397000"/>
                </a:lnTo>
                <a:close/>
              </a:path>
              <a:path w="2966085" h="1651000">
                <a:moveTo>
                  <a:pt x="2941180" y="1397000"/>
                </a:moveTo>
                <a:lnTo>
                  <a:pt x="2935414" y="1397000"/>
                </a:lnTo>
                <a:lnTo>
                  <a:pt x="2934682" y="1409700"/>
                </a:lnTo>
                <a:lnTo>
                  <a:pt x="2940428" y="1409700"/>
                </a:lnTo>
                <a:lnTo>
                  <a:pt x="2941180" y="1397000"/>
                </a:lnTo>
                <a:close/>
              </a:path>
              <a:path w="2966085" h="1651000">
                <a:moveTo>
                  <a:pt x="29039" y="1371600"/>
                </a:moveTo>
                <a:lnTo>
                  <a:pt x="23250" y="1371600"/>
                </a:lnTo>
                <a:lnTo>
                  <a:pt x="23506" y="1384300"/>
                </a:lnTo>
                <a:lnTo>
                  <a:pt x="23930" y="1397000"/>
                </a:lnTo>
                <a:lnTo>
                  <a:pt x="29706" y="1397000"/>
                </a:lnTo>
                <a:lnTo>
                  <a:pt x="29289" y="1384300"/>
                </a:lnTo>
                <a:lnTo>
                  <a:pt x="29039" y="1371600"/>
                </a:lnTo>
                <a:close/>
              </a:path>
              <a:path w="2966085" h="1651000">
                <a:moveTo>
                  <a:pt x="2942453" y="1371600"/>
                </a:moveTo>
                <a:lnTo>
                  <a:pt x="2936664" y="1371600"/>
                </a:lnTo>
                <a:lnTo>
                  <a:pt x="2936414" y="1384300"/>
                </a:lnTo>
                <a:lnTo>
                  <a:pt x="2935997" y="1397000"/>
                </a:lnTo>
                <a:lnTo>
                  <a:pt x="2941773" y="1397000"/>
                </a:lnTo>
                <a:lnTo>
                  <a:pt x="2942197" y="1384300"/>
                </a:lnTo>
                <a:lnTo>
                  <a:pt x="2942453" y="1371600"/>
                </a:lnTo>
                <a:close/>
              </a:path>
              <a:path w="2966085" h="1651000">
                <a:moveTo>
                  <a:pt x="17373" y="279400"/>
                </a:moveTo>
                <a:lnTo>
                  <a:pt x="0" y="279400"/>
                </a:lnTo>
                <a:lnTo>
                  <a:pt x="0" y="1371600"/>
                </a:lnTo>
                <a:lnTo>
                  <a:pt x="127" y="1384300"/>
                </a:lnTo>
                <a:lnTo>
                  <a:pt x="17487" y="1384300"/>
                </a:lnTo>
                <a:lnTo>
                  <a:pt x="17373" y="279400"/>
                </a:lnTo>
                <a:close/>
              </a:path>
              <a:path w="2966085" h="1651000">
                <a:moveTo>
                  <a:pt x="2965704" y="279400"/>
                </a:moveTo>
                <a:lnTo>
                  <a:pt x="2948330" y="279400"/>
                </a:lnTo>
                <a:lnTo>
                  <a:pt x="2948216" y="1384300"/>
                </a:lnTo>
                <a:lnTo>
                  <a:pt x="2965577" y="1384300"/>
                </a:lnTo>
                <a:lnTo>
                  <a:pt x="2965704" y="279400"/>
                </a:lnTo>
                <a:close/>
              </a:path>
              <a:path w="2966085" h="1651000">
                <a:moveTo>
                  <a:pt x="28956" y="279400"/>
                </a:moveTo>
                <a:lnTo>
                  <a:pt x="23164" y="279400"/>
                </a:lnTo>
                <a:lnTo>
                  <a:pt x="23164" y="1371600"/>
                </a:lnTo>
                <a:lnTo>
                  <a:pt x="28956" y="1371600"/>
                </a:lnTo>
                <a:lnTo>
                  <a:pt x="28956" y="279400"/>
                </a:lnTo>
                <a:close/>
              </a:path>
              <a:path w="2966085" h="1651000">
                <a:moveTo>
                  <a:pt x="2942539" y="279400"/>
                </a:moveTo>
                <a:lnTo>
                  <a:pt x="2936747" y="279400"/>
                </a:lnTo>
                <a:lnTo>
                  <a:pt x="2936747" y="1371600"/>
                </a:lnTo>
                <a:lnTo>
                  <a:pt x="2942539" y="1371600"/>
                </a:lnTo>
                <a:lnTo>
                  <a:pt x="2942539" y="279400"/>
                </a:lnTo>
                <a:close/>
              </a:path>
              <a:path w="2966085" h="1651000">
                <a:moveTo>
                  <a:pt x="18300" y="254000"/>
                </a:moveTo>
                <a:lnTo>
                  <a:pt x="990" y="254000"/>
                </a:lnTo>
                <a:lnTo>
                  <a:pt x="622" y="266700"/>
                </a:lnTo>
                <a:lnTo>
                  <a:pt x="127" y="279400"/>
                </a:lnTo>
                <a:lnTo>
                  <a:pt x="17487" y="279400"/>
                </a:lnTo>
                <a:lnTo>
                  <a:pt x="17957" y="266700"/>
                </a:lnTo>
                <a:lnTo>
                  <a:pt x="18300" y="254000"/>
                </a:lnTo>
                <a:close/>
              </a:path>
              <a:path w="2966085" h="1651000">
                <a:moveTo>
                  <a:pt x="29289" y="266700"/>
                </a:moveTo>
                <a:lnTo>
                  <a:pt x="23506" y="266700"/>
                </a:lnTo>
                <a:lnTo>
                  <a:pt x="23250" y="279400"/>
                </a:lnTo>
                <a:lnTo>
                  <a:pt x="29039" y="279400"/>
                </a:lnTo>
                <a:lnTo>
                  <a:pt x="29289" y="266700"/>
                </a:lnTo>
                <a:close/>
              </a:path>
              <a:path w="2966085" h="1651000">
                <a:moveTo>
                  <a:pt x="2942197" y="266700"/>
                </a:moveTo>
                <a:lnTo>
                  <a:pt x="2936414" y="266700"/>
                </a:lnTo>
                <a:lnTo>
                  <a:pt x="2936664" y="279400"/>
                </a:lnTo>
                <a:lnTo>
                  <a:pt x="2942453" y="279400"/>
                </a:lnTo>
                <a:lnTo>
                  <a:pt x="2942197" y="266700"/>
                </a:lnTo>
                <a:close/>
              </a:path>
              <a:path w="2966085" h="1651000">
                <a:moveTo>
                  <a:pt x="2964713" y="254000"/>
                </a:moveTo>
                <a:lnTo>
                  <a:pt x="2947403" y="254000"/>
                </a:lnTo>
                <a:lnTo>
                  <a:pt x="2947746" y="266700"/>
                </a:lnTo>
                <a:lnTo>
                  <a:pt x="2948216" y="279400"/>
                </a:lnTo>
                <a:lnTo>
                  <a:pt x="2965577" y="279400"/>
                </a:lnTo>
                <a:lnTo>
                  <a:pt x="2965081" y="266700"/>
                </a:lnTo>
                <a:lnTo>
                  <a:pt x="2964713" y="254000"/>
                </a:lnTo>
                <a:close/>
              </a:path>
              <a:path w="2966085" h="1651000">
                <a:moveTo>
                  <a:pt x="30289" y="254000"/>
                </a:moveTo>
                <a:lnTo>
                  <a:pt x="24523" y="254000"/>
                </a:lnTo>
                <a:lnTo>
                  <a:pt x="23930" y="266700"/>
                </a:lnTo>
                <a:lnTo>
                  <a:pt x="29706" y="266700"/>
                </a:lnTo>
                <a:lnTo>
                  <a:pt x="30289" y="254000"/>
                </a:lnTo>
                <a:close/>
              </a:path>
              <a:path w="2966085" h="1651000">
                <a:moveTo>
                  <a:pt x="2941180" y="254000"/>
                </a:moveTo>
                <a:lnTo>
                  <a:pt x="2935414" y="254000"/>
                </a:lnTo>
                <a:lnTo>
                  <a:pt x="2935997" y="266700"/>
                </a:lnTo>
                <a:lnTo>
                  <a:pt x="2941773" y="266700"/>
                </a:lnTo>
                <a:lnTo>
                  <a:pt x="2941180" y="254000"/>
                </a:lnTo>
                <a:close/>
              </a:path>
              <a:path w="2966085" h="1651000">
                <a:moveTo>
                  <a:pt x="19799" y="241300"/>
                </a:moveTo>
                <a:lnTo>
                  <a:pt x="2578" y="241300"/>
                </a:lnTo>
                <a:lnTo>
                  <a:pt x="1968" y="254000"/>
                </a:lnTo>
                <a:lnTo>
                  <a:pt x="19215" y="254000"/>
                </a:lnTo>
                <a:lnTo>
                  <a:pt x="19799" y="241300"/>
                </a:lnTo>
                <a:close/>
              </a:path>
              <a:path w="2966085" h="1651000">
                <a:moveTo>
                  <a:pt x="31919" y="241300"/>
                </a:moveTo>
                <a:lnTo>
                  <a:pt x="26193" y="241300"/>
                </a:lnTo>
                <a:lnTo>
                  <a:pt x="25275" y="254000"/>
                </a:lnTo>
                <a:lnTo>
                  <a:pt x="31021" y="254000"/>
                </a:lnTo>
                <a:lnTo>
                  <a:pt x="31919" y="241300"/>
                </a:lnTo>
                <a:close/>
              </a:path>
              <a:path w="2966085" h="1651000">
                <a:moveTo>
                  <a:pt x="2939510" y="241300"/>
                </a:moveTo>
                <a:lnTo>
                  <a:pt x="2933784" y="241300"/>
                </a:lnTo>
                <a:lnTo>
                  <a:pt x="2934682" y="254000"/>
                </a:lnTo>
                <a:lnTo>
                  <a:pt x="2940428" y="254000"/>
                </a:lnTo>
                <a:lnTo>
                  <a:pt x="2939510" y="241300"/>
                </a:lnTo>
                <a:close/>
              </a:path>
              <a:path w="2966085" h="1651000">
                <a:moveTo>
                  <a:pt x="2963125" y="241300"/>
                </a:moveTo>
                <a:lnTo>
                  <a:pt x="2945904" y="241300"/>
                </a:lnTo>
                <a:lnTo>
                  <a:pt x="2946488" y="254000"/>
                </a:lnTo>
                <a:lnTo>
                  <a:pt x="2963735" y="254000"/>
                </a:lnTo>
                <a:lnTo>
                  <a:pt x="2963125" y="241300"/>
                </a:lnTo>
                <a:close/>
              </a:path>
              <a:path w="2966085" h="1651000">
                <a:moveTo>
                  <a:pt x="21945" y="228600"/>
                </a:moveTo>
                <a:lnTo>
                  <a:pt x="4864" y="228600"/>
                </a:lnTo>
                <a:lnTo>
                  <a:pt x="4013" y="241300"/>
                </a:lnTo>
                <a:lnTo>
                  <a:pt x="21145" y="241300"/>
                </a:lnTo>
                <a:lnTo>
                  <a:pt x="21945" y="228600"/>
                </a:lnTo>
                <a:close/>
              </a:path>
              <a:path w="2966085" h="1651000">
                <a:moveTo>
                  <a:pt x="34188" y="228600"/>
                </a:moveTo>
                <a:lnTo>
                  <a:pt x="28511" y="228600"/>
                </a:lnTo>
                <a:lnTo>
                  <a:pt x="27274" y="241300"/>
                </a:lnTo>
                <a:lnTo>
                  <a:pt x="32977" y="241300"/>
                </a:lnTo>
                <a:lnTo>
                  <a:pt x="34188" y="228600"/>
                </a:lnTo>
                <a:close/>
              </a:path>
              <a:path w="2966085" h="1651000">
                <a:moveTo>
                  <a:pt x="2937192" y="228600"/>
                </a:moveTo>
                <a:lnTo>
                  <a:pt x="2931515" y="228600"/>
                </a:lnTo>
                <a:lnTo>
                  <a:pt x="2932726" y="241300"/>
                </a:lnTo>
                <a:lnTo>
                  <a:pt x="2938429" y="241300"/>
                </a:lnTo>
                <a:lnTo>
                  <a:pt x="2937192" y="228600"/>
                </a:lnTo>
                <a:close/>
              </a:path>
              <a:path w="2966085" h="1651000">
                <a:moveTo>
                  <a:pt x="2960839" y="228600"/>
                </a:moveTo>
                <a:lnTo>
                  <a:pt x="2943758" y="228600"/>
                </a:lnTo>
                <a:lnTo>
                  <a:pt x="2944558" y="241300"/>
                </a:lnTo>
                <a:lnTo>
                  <a:pt x="2961690" y="241300"/>
                </a:lnTo>
                <a:lnTo>
                  <a:pt x="2960839" y="228600"/>
                </a:lnTo>
                <a:close/>
              </a:path>
              <a:path w="2966085" h="1651000">
                <a:moveTo>
                  <a:pt x="25834" y="215900"/>
                </a:moveTo>
                <a:lnTo>
                  <a:pt x="7325" y="215900"/>
                </a:lnTo>
                <a:lnTo>
                  <a:pt x="5816" y="228600"/>
                </a:lnTo>
                <a:lnTo>
                  <a:pt x="24252" y="228600"/>
                </a:lnTo>
                <a:lnTo>
                  <a:pt x="25834" y="215900"/>
                </a:lnTo>
                <a:close/>
              </a:path>
              <a:path w="2966085" h="1651000">
                <a:moveTo>
                  <a:pt x="37047" y="215900"/>
                </a:moveTo>
                <a:lnTo>
                  <a:pt x="31442" y="215900"/>
                </a:lnTo>
                <a:lnTo>
                  <a:pt x="29896" y="228600"/>
                </a:lnTo>
                <a:lnTo>
                  <a:pt x="35537" y="228600"/>
                </a:lnTo>
                <a:lnTo>
                  <a:pt x="37047" y="215900"/>
                </a:lnTo>
                <a:close/>
              </a:path>
              <a:path w="2966085" h="1651000">
                <a:moveTo>
                  <a:pt x="2934261" y="215900"/>
                </a:moveTo>
                <a:lnTo>
                  <a:pt x="2928656" y="215900"/>
                </a:lnTo>
                <a:lnTo>
                  <a:pt x="2930166" y="228600"/>
                </a:lnTo>
                <a:lnTo>
                  <a:pt x="2935807" y="228600"/>
                </a:lnTo>
                <a:lnTo>
                  <a:pt x="2934261" y="215900"/>
                </a:lnTo>
                <a:close/>
              </a:path>
              <a:path w="2966085" h="1651000">
                <a:moveTo>
                  <a:pt x="2958378" y="215900"/>
                </a:moveTo>
                <a:lnTo>
                  <a:pt x="2939869" y="215900"/>
                </a:lnTo>
                <a:lnTo>
                  <a:pt x="2941451" y="228600"/>
                </a:lnTo>
                <a:lnTo>
                  <a:pt x="2959887" y="228600"/>
                </a:lnTo>
                <a:lnTo>
                  <a:pt x="2958378" y="215900"/>
                </a:lnTo>
                <a:close/>
              </a:path>
              <a:path w="2966085" h="1651000">
                <a:moveTo>
                  <a:pt x="29464" y="203200"/>
                </a:moveTo>
                <a:lnTo>
                  <a:pt x="10861" y="203200"/>
                </a:lnTo>
                <a:lnTo>
                  <a:pt x="9009" y="215900"/>
                </a:lnTo>
                <a:lnTo>
                  <a:pt x="27574" y="215900"/>
                </a:lnTo>
                <a:lnTo>
                  <a:pt x="29464" y="203200"/>
                </a:lnTo>
                <a:close/>
              </a:path>
              <a:path w="2966085" h="1651000">
                <a:moveTo>
                  <a:pt x="40525" y="203200"/>
                </a:moveTo>
                <a:lnTo>
                  <a:pt x="35001" y="203200"/>
                </a:lnTo>
                <a:lnTo>
                  <a:pt x="33144" y="215900"/>
                </a:lnTo>
                <a:lnTo>
                  <a:pt x="38712" y="215900"/>
                </a:lnTo>
                <a:lnTo>
                  <a:pt x="40525" y="203200"/>
                </a:lnTo>
                <a:close/>
              </a:path>
              <a:path w="2966085" h="1651000">
                <a:moveTo>
                  <a:pt x="2930702" y="203200"/>
                </a:moveTo>
                <a:lnTo>
                  <a:pt x="2925178" y="203200"/>
                </a:lnTo>
                <a:lnTo>
                  <a:pt x="2926991" y="215900"/>
                </a:lnTo>
                <a:lnTo>
                  <a:pt x="2932559" y="215900"/>
                </a:lnTo>
                <a:lnTo>
                  <a:pt x="2930702" y="203200"/>
                </a:lnTo>
                <a:close/>
              </a:path>
              <a:path w="2966085" h="1651000">
                <a:moveTo>
                  <a:pt x="2954842" y="203200"/>
                </a:moveTo>
                <a:lnTo>
                  <a:pt x="2936240" y="203200"/>
                </a:lnTo>
                <a:lnTo>
                  <a:pt x="2938129" y="215900"/>
                </a:lnTo>
                <a:lnTo>
                  <a:pt x="2956694" y="215900"/>
                </a:lnTo>
                <a:lnTo>
                  <a:pt x="2954842" y="203200"/>
                </a:lnTo>
                <a:close/>
              </a:path>
              <a:path w="2966085" h="1651000">
                <a:moveTo>
                  <a:pt x="33686" y="190500"/>
                </a:moveTo>
                <a:lnTo>
                  <a:pt x="15041" y="190500"/>
                </a:lnTo>
                <a:lnTo>
                  <a:pt x="12877" y="203200"/>
                </a:lnTo>
                <a:lnTo>
                  <a:pt x="31496" y="203200"/>
                </a:lnTo>
                <a:lnTo>
                  <a:pt x="33686" y="190500"/>
                </a:lnTo>
                <a:close/>
              </a:path>
              <a:path w="2966085" h="1651000">
                <a:moveTo>
                  <a:pt x="63957" y="152400"/>
                </a:moveTo>
                <a:lnTo>
                  <a:pt x="54927" y="152400"/>
                </a:lnTo>
                <a:lnTo>
                  <a:pt x="51952" y="165100"/>
                </a:lnTo>
                <a:lnTo>
                  <a:pt x="49107" y="165100"/>
                </a:lnTo>
                <a:lnTo>
                  <a:pt x="46401" y="177800"/>
                </a:lnTo>
                <a:lnTo>
                  <a:pt x="43840" y="177800"/>
                </a:lnTo>
                <a:lnTo>
                  <a:pt x="41412" y="190500"/>
                </a:lnTo>
                <a:lnTo>
                  <a:pt x="39125" y="190500"/>
                </a:lnTo>
                <a:lnTo>
                  <a:pt x="36985" y="203200"/>
                </a:lnTo>
                <a:lnTo>
                  <a:pt x="43014" y="203200"/>
                </a:lnTo>
                <a:lnTo>
                  <a:pt x="45923" y="190500"/>
                </a:lnTo>
                <a:lnTo>
                  <a:pt x="52412" y="177800"/>
                </a:lnTo>
                <a:lnTo>
                  <a:pt x="56057" y="165100"/>
                </a:lnTo>
                <a:lnTo>
                  <a:pt x="63957" y="152400"/>
                </a:lnTo>
                <a:close/>
              </a:path>
              <a:path w="2966085" h="1651000">
                <a:moveTo>
                  <a:pt x="2910776" y="152400"/>
                </a:moveTo>
                <a:lnTo>
                  <a:pt x="2901746" y="152400"/>
                </a:lnTo>
                <a:lnTo>
                  <a:pt x="2909646" y="165100"/>
                </a:lnTo>
                <a:lnTo>
                  <a:pt x="2913291" y="177800"/>
                </a:lnTo>
                <a:lnTo>
                  <a:pt x="2919780" y="190500"/>
                </a:lnTo>
                <a:lnTo>
                  <a:pt x="2922689" y="203200"/>
                </a:lnTo>
                <a:lnTo>
                  <a:pt x="2928717" y="203200"/>
                </a:lnTo>
                <a:lnTo>
                  <a:pt x="2926576" y="190500"/>
                </a:lnTo>
                <a:lnTo>
                  <a:pt x="2924285" y="190500"/>
                </a:lnTo>
                <a:lnTo>
                  <a:pt x="2921850" y="177800"/>
                </a:lnTo>
                <a:lnTo>
                  <a:pt x="2919297" y="177800"/>
                </a:lnTo>
                <a:lnTo>
                  <a:pt x="2916594" y="165100"/>
                </a:lnTo>
                <a:lnTo>
                  <a:pt x="2913751" y="165100"/>
                </a:lnTo>
                <a:lnTo>
                  <a:pt x="2910776" y="152400"/>
                </a:lnTo>
                <a:close/>
              </a:path>
              <a:path w="2966085" h="1651000">
                <a:moveTo>
                  <a:pt x="2950662" y="190500"/>
                </a:moveTo>
                <a:lnTo>
                  <a:pt x="2932017" y="190500"/>
                </a:lnTo>
                <a:lnTo>
                  <a:pt x="2934207" y="203200"/>
                </a:lnTo>
                <a:lnTo>
                  <a:pt x="2952826" y="203200"/>
                </a:lnTo>
                <a:lnTo>
                  <a:pt x="2950662" y="190500"/>
                </a:lnTo>
                <a:close/>
              </a:path>
              <a:path w="2966085" h="1651000">
                <a:moveTo>
                  <a:pt x="38519" y="177800"/>
                </a:moveTo>
                <a:lnTo>
                  <a:pt x="19867" y="177800"/>
                </a:lnTo>
                <a:lnTo>
                  <a:pt x="17373" y="190500"/>
                </a:lnTo>
                <a:lnTo>
                  <a:pt x="36029" y="190500"/>
                </a:lnTo>
                <a:lnTo>
                  <a:pt x="38519" y="177800"/>
                </a:lnTo>
                <a:close/>
              </a:path>
              <a:path w="2966085" h="1651000">
                <a:moveTo>
                  <a:pt x="2945836" y="177800"/>
                </a:moveTo>
                <a:lnTo>
                  <a:pt x="2927184" y="177800"/>
                </a:lnTo>
                <a:lnTo>
                  <a:pt x="2929674" y="190500"/>
                </a:lnTo>
                <a:lnTo>
                  <a:pt x="2948330" y="190500"/>
                </a:lnTo>
                <a:lnTo>
                  <a:pt x="2945836" y="177800"/>
                </a:lnTo>
                <a:close/>
              </a:path>
              <a:path w="2966085" h="1651000">
                <a:moveTo>
                  <a:pt x="43886" y="165100"/>
                </a:moveTo>
                <a:lnTo>
                  <a:pt x="25296" y="165100"/>
                </a:lnTo>
                <a:lnTo>
                  <a:pt x="22517" y="177800"/>
                </a:lnTo>
                <a:lnTo>
                  <a:pt x="41124" y="177800"/>
                </a:lnTo>
                <a:lnTo>
                  <a:pt x="43886" y="165100"/>
                </a:lnTo>
                <a:close/>
              </a:path>
              <a:path w="2966085" h="1651000">
                <a:moveTo>
                  <a:pt x="2940407" y="165100"/>
                </a:moveTo>
                <a:lnTo>
                  <a:pt x="2921812" y="165100"/>
                </a:lnTo>
                <a:lnTo>
                  <a:pt x="2924577" y="177800"/>
                </a:lnTo>
                <a:lnTo>
                  <a:pt x="2943186" y="177800"/>
                </a:lnTo>
                <a:lnTo>
                  <a:pt x="2940407" y="165100"/>
                </a:lnTo>
                <a:close/>
              </a:path>
              <a:path w="2966085" h="1651000">
                <a:moveTo>
                  <a:pt x="49834" y="152400"/>
                </a:moveTo>
                <a:lnTo>
                  <a:pt x="31332" y="152400"/>
                </a:lnTo>
                <a:lnTo>
                  <a:pt x="28238" y="165100"/>
                </a:lnTo>
                <a:lnTo>
                  <a:pt x="46793" y="165100"/>
                </a:lnTo>
                <a:lnTo>
                  <a:pt x="49834" y="152400"/>
                </a:lnTo>
                <a:close/>
              </a:path>
              <a:path w="2966085" h="1651000">
                <a:moveTo>
                  <a:pt x="2934371" y="152400"/>
                </a:moveTo>
                <a:lnTo>
                  <a:pt x="2915869" y="152400"/>
                </a:lnTo>
                <a:lnTo>
                  <a:pt x="2918905" y="165100"/>
                </a:lnTo>
                <a:lnTo>
                  <a:pt x="2937465" y="165100"/>
                </a:lnTo>
                <a:lnTo>
                  <a:pt x="2934371" y="152400"/>
                </a:lnTo>
                <a:close/>
              </a:path>
              <a:path w="2966085" h="1651000">
                <a:moveTo>
                  <a:pt x="56305" y="139700"/>
                </a:moveTo>
                <a:lnTo>
                  <a:pt x="37936" y="139700"/>
                </a:lnTo>
                <a:lnTo>
                  <a:pt x="34569" y="152400"/>
                </a:lnTo>
                <a:lnTo>
                  <a:pt x="52997" y="152400"/>
                </a:lnTo>
                <a:lnTo>
                  <a:pt x="56305" y="139700"/>
                </a:lnTo>
                <a:close/>
              </a:path>
              <a:path w="2966085" h="1651000">
                <a:moveTo>
                  <a:pt x="77508" y="127000"/>
                </a:moveTo>
                <a:lnTo>
                  <a:pt x="72821" y="127000"/>
                </a:lnTo>
                <a:lnTo>
                  <a:pt x="63385" y="139700"/>
                </a:lnTo>
                <a:lnTo>
                  <a:pt x="58953" y="152400"/>
                </a:lnTo>
                <a:lnTo>
                  <a:pt x="68287" y="152400"/>
                </a:lnTo>
                <a:lnTo>
                  <a:pt x="77508" y="127000"/>
                </a:lnTo>
                <a:close/>
              </a:path>
              <a:path w="2966085" h="1651000">
                <a:moveTo>
                  <a:pt x="2892882" y="127000"/>
                </a:moveTo>
                <a:lnTo>
                  <a:pt x="2888195" y="127000"/>
                </a:lnTo>
                <a:lnTo>
                  <a:pt x="2897416" y="152400"/>
                </a:lnTo>
                <a:lnTo>
                  <a:pt x="2906750" y="152400"/>
                </a:lnTo>
                <a:lnTo>
                  <a:pt x="2902318" y="139700"/>
                </a:lnTo>
                <a:lnTo>
                  <a:pt x="2892882" y="127000"/>
                </a:lnTo>
                <a:close/>
              </a:path>
              <a:path w="2966085" h="1651000">
                <a:moveTo>
                  <a:pt x="2927767" y="139700"/>
                </a:moveTo>
                <a:lnTo>
                  <a:pt x="2909396" y="139700"/>
                </a:lnTo>
                <a:lnTo>
                  <a:pt x="2912706" y="152400"/>
                </a:lnTo>
                <a:lnTo>
                  <a:pt x="2931134" y="152400"/>
                </a:lnTo>
                <a:lnTo>
                  <a:pt x="2927767" y="139700"/>
                </a:lnTo>
                <a:close/>
              </a:path>
              <a:path w="2966085" h="1651000">
                <a:moveTo>
                  <a:pt x="63309" y="127000"/>
                </a:moveTo>
                <a:lnTo>
                  <a:pt x="45124" y="127000"/>
                </a:lnTo>
                <a:lnTo>
                  <a:pt x="41459" y="139700"/>
                </a:lnTo>
                <a:lnTo>
                  <a:pt x="59746" y="139700"/>
                </a:lnTo>
                <a:lnTo>
                  <a:pt x="63309" y="127000"/>
                </a:lnTo>
                <a:close/>
              </a:path>
              <a:path w="2966085" h="1651000">
                <a:moveTo>
                  <a:pt x="2920579" y="127000"/>
                </a:moveTo>
                <a:lnTo>
                  <a:pt x="2902381" y="127000"/>
                </a:lnTo>
                <a:lnTo>
                  <a:pt x="2905951" y="139700"/>
                </a:lnTo>
                <a:lnTo>
                  <a:pt x="2924244" y="139700"/>
                </a:lnTo>
                <a:lnTo>
                  <a:pt x="2920579" y="127000"/>
                </a:lnTo>
                <a:close/>
              </a:path>
              <a:path w="2966085" h="1651000">
                <a:moveTo>
                  <a:pt x="74750" y="114300"/>
                </a:moveTo>
                <a:lnTo>
                  <a:pt x="52835" y="114300"/>
                </a:lnTo>
                <a:lnTo>
                  <a:pt x="48920" y="127000"/>
                </a:lnTo>
                <a:lnTo>
                  <a:pt x="70808" y="127000"/>
                </a:lnTo>
                <a:lnTo>
                  <a:pt x="74750" y="114300"/>
                </a:lnTo>
                <a:close/>
              </a:path>
              <a:path w="2966085" h="1651000">
                <a:moveTo>
                  <a:pt x="149301" y="63500"/>
                </a:moveTo>
                <a:lnTo>
                  <a:pt x="132257" y="63500"/>
                </a:lnTo>
                <a:lnTo>
                  <a:pt x="125450" y="76200"/>
                </a:lnTo>
                <a:lnTo>
                  <a:pt x="112483" y="88900"/>
                </a:lnTo>
                <a:lnTo>
                  <a:pt x="106197" y="88900"/>
                </a:lnTo>
                <a:lnTo>
                  <a:pt x="94322" y="101600"/>
                </a:lnTo>
                <a:lnTo>
                  <a:pt x="88607" y="114300"/>
                </a:lnTo>
                <a:lnTo>
                  <a:pt x="77914" y="127000"/>
                </a:lnTo>
                <a:lnTo>
                  <a:pt x="82499" y="127000"/>
                </a:lnTo>
                <a:lnTo>
                  <a:pt x="92964" y="114300"/>
                </a:lnTo>
                <a:lnTo>
                  <a:pt x="98552" y="101600"/>
                </a:lnTo>
                <a:lnTo>
                  <a:pt x="110159" y="101600"/>
                </a:lnTo>
                <a:lnTo>
                  <a:pt x="116319" y="88900"/>
                </a:lnTo>
                <a:lnTo>
                  <a:pt x="128981" y="76200"/>
                </a:lnTo>
                <a:lnTo>
                  <a:pt x="135661" y="76200"/>
                </a:lnTo>
                <a:lnTo>
                  <a:pt x="149301" y="63500"/>
                </a:lnTo>
                <a:close/>
              </a:path>
              <a:path w="2966085" h="1651000">
                <a:moveTo>
                  <a:pt x="2833446" y="63500"/>
                </a:moveTo>
                <a:lnTo>
                  <a:pt x="2816402" y="63500"/>
                </a:lnTo>
                <a:lnTo>
                  <a:pt x="2830042" y="76200"/>
                </a:lnTo>
                <a:lnTo>
                  <a:pt x="2836710" y="76200"/>
                </a:lnTo>
                <a:lnTo>
                  <a:pt x="2849384" y="88900"/>
                </a:lnTo>
                <a:lnTo>
                  <a:pt x="2855544" y="101600"/>
                </a:lnTo>
                <a:lnTo>
                  <a:pt x="2867152" y="101600"/>
                </a:lnTo>
                <a:lnTo>
                  <a:pt x="2872740" y="114300"/>
                </a:lnTo>
                <a:lnTo>
                  <a:pt x="2883204" y="127000"/>
                </a:lnTo>
                <a:lnTo>
                  <a:pt x="2887789" y="127000"/>
                </a:lnTo>
                <a:lnTo>
                  <a:pt x="2877096" y="114300"/>
                </a:lnTo>
                <a:lnTo>
                  <a:pt x="2871381" y="101600"/>
                </a:lnTo>
                <a:lnTo>
                  <a:pt x="2859506" y="88900"/>
                </a:lnTo>
                <a:lnTo>
                  <a:pt x="2853220" y="88900"/>
                </a:lnTo>
                <a:lnTo>
                  <a:pt x="2840253" y="76200"/>
                </a:lnTo>
                <a:lnTo>
                  <a:pt x="2833446" y="63500"/>
                </a:lnTo>
                <a:close/>
              </a:path>
              <a:path w="2966085" h="1651000">
                <a:moveTo>
                  <a:pt x="2912868" y="114300"/>
                </a:moveTo>
                <a:lnTo>
                  <a:pt x="2890953" y="114300"/>
                </a:lnTo>
                <a:lnTo>
                  <a:pt x="2894893" y="127000"/>
                </a:lnTo>
                <a:lnTo>
                  <a:pt x="2916783" y="127000"/>
                </a:lnTo>
                <a:lnTo>
                  <a:pt x="2912868" y="114300"/>
                </a:lnTo>
                <a:close/>
              </a:path>
              <a:path w="2966085" h="1651000">
                <a:moveTo>
                  <a:pt x="82962" y="101600"/>
                </a:moveTo>
                <a:lnTo>
                  <a:pt x="61089" y="101600"/>
                </a:lnTo>
                <a:lnTo>
                  <a:pt x="56896" y="114300"/>
                </a:lnTo>
                <a:lnTo>
                  <a:pt x="78803" y="114300"/>
                </a:lnTo>
                <a:lnTo>
                  <a:pt x="82962" y="101600"/>
                </a:lnTo>
                <a:close/>
              </a:path>
              <a:path w="2966085" h="1651000">
                <a:moveTo>
                  <a:pt x="2904614" y="101600"/>
                </a:moveTo>
                <a:lnTo>
                  <a:pt x="2882741" y="101600"/>
                </a:lnTo>
                <a:lnTo>
                  <a:pt x="2886900" y="114300"/>
                </a:lnTo>
                <a:lnTo>
                  <a:pt x="2908808" y="114300"/>
                </a:lnTo>
                <a:lnTo>
                  <a:pt x="2904614" y="101600"/>
                </a:lnTo>
                <a:close/>
              </a:path>
              <a:path w="2966085" h="1651000">
                <a:moveTo>
                  <a:pt x="96164" y="88900"/>
                </a:moveTo>
                <a:lnTo>
                  <a:pt x="74396" y="88900"/>
                </a:lnTo>
                <a:lnTo>
                  <a:pt x="69831" y="101600"/>
                </a:lnTo>
                <a:lnTo>
                  <a:pt x="91662" y="101600"/>
                </a:lnTo>
                <a:lnTo>
                  <a:pt x="96164" y="88900"/>
                </a:lnTo>
                <a:close/>
              </a:path>
              <a:path w="2966085" h="1651000">
                <a:moveTo>
                  <a:pt x="2891307" y="88900"/>
                </a:moveTo>
                <a:lnTo>
                  <a:pt x="2869539" y="88900"/>
                </a:lnTo>
                <a:lnTo>
                  <a:pt x="2874041" y="101600"/>
                </a:lnTo>
                <a:lnTo>
                  <a:pt x="2895872" y="101600"/>
                </a:lnTo>
                <a:lnTo>
                  <a:pt x="2891307" y="88900"/>
                </a:lnTo>
                <a:close/>
              </a:path>
              <a:path w="2966085" h="1651000">
                <a:moveTo>
                  <a:pt x="110351" y="76200"/>
                </a:moveTo>
                <a:lnTo>
                  <a:pt x="83883" y="76200"/>
                </a:lnTo>
                <a:lnTo>
                  <a:pt x="79085" y="88900"/>
                </a:lnTo>
                <a:lnTo>
                  <a:pt x="105511" y="88900"/>
                </a:lnTo>
                <a:lnTo>
                  <a:pt x="110351" y="76200"/>
                </a:lnTo>
                <a:close/>
              </a:path>
              <a:path w="2966085" h="1651000">
                <a:moveTo>
                  <a:pt x="2881820" y="76200"/>
                </a:moveTo>
                <a:lnTo>
                  <a:pt x="2855352" y="76200"/>
                </a:lnTo>
                <a:lnTo>
                  <a:pt x="2860192" y="88900"/>
                </a:lnTo>
                <a:lnTo>
                  <a:pt x="2886618" y="88900"/>
                </a:lnTo>
                <a:lnTo>
                  <a:pt x="2881820" y="76200"/>
                </a:lnTo>
                <a:close/>
              </a:path>
              <a:path w="2966085" h="1651000">
                <a:moveTo>
                  <a:pt x="125442" y="63500"/>
                </a:moveTo>
                <a:lnTo>
                  <a:pt x="98972" y="63500"/>
                </a:lnTo>
                <a:lnTo>
                  <a:pt x="93826" y="76200"/>
                </a:lnTo>
                <a:lnTo>
                  <a:pt x="120303" y="76200"/>
                </a:lnTo>
                <a:lnTo>
                  <a:pt x="125442" y="63500"/>
                </a:lnTo>
                <a:close/>
              </a:path>
              <a:path w="2966085" h="1651000">
                <a:moveTo>
                  <a:pt x="2866731" y="63500"/>
                </a:moveTo>
                <a:lnTo>
                  <a:pt x="2840261" y="63500"/>
                </a:lnTo>
                <a:lnTo>
                  <a:pt x="2845400" y="76200"/>
                </a:lnTo>
                <a:lnTo>
                  <a:pt x="2871877" y="76200"/>
                </a:lnTo>
                <a:lnTo>
                  <a:pt x="2866731" y="63500"/>
                </a:lnTo>
                <a:close/>
              </a:path>
              <a:path w="2966085" h="1651000">
                <a:moveTo>
                  <a:pt x="141397" y="50800"/>
                </a:moveTo>
                <a:lnTo>
                  <a:pt x="115042" y="50800"/>
                </a:lnTo>
                <a:lnTo>
                  <a:pt x="109573" y="63500"/>
                </a:lnTo>
                <a:lnTo>
                  <a:pt x="135978" y="63500"/>
                </a:lnTo>
                <a:lnTo>
                  <a:pt x="141397" y="50800"/>
                </a:lnTo>
                <a:close/>
              </a:path>
              <a:path w="2966085" h="1651000">
                <a:moveTo>
                  <a:pt x="170980" y="50800"/>
                </a:moveTo>
                <a:lnTo>
                  <a:pt x="153517" y="50800"/>
                </a:lnTo>
                <a:lnTo>
                  <a:pt x="146215" y="63500"/>
                </a:lnTo>
                <a:lnTo>
                  <a:pt x="156451" y="63500"/>
                </a:lnTo>
                <a:lnTo>
                  <a:pt x="170980" y="50800"/>
                </a:lnTo>
                <a:close/>
              </a:path>
              <a:path w="2966085" h="1651000">
                <a:moveTo>
                  <a:pt x="2812186" y="50800"/>
                </a:moveTo>
                <a:lnTo>
                  <a:pt x="2794723" y="50800"/>
                </a:lnTo>
                <a:lnTo>
                  <a:pt x="2809252" y="63500"/>
                </a:lnTo>
                <a:lnTo>
                  <a:pt x="2819488" y="63500"/>
                </a:lnTo>
                <a:lnTo>
                  <a:pt x="2812186" y="50800"/>
                </a:lnTo>
                <a:close/>
              </a:path>
              <a:path w="2966085" h="1651000">
                <a:moveTo>
                  <a:pt x="2850661" y="50800"/>
                </a:moveTo>
                <a:lnTo>
                  <a:pt x="2824306" y="50800"/>
                </a:lnTo>
                <a:lnTo>
                  <a:pt x="2829725" y="63500"/>
                </a:lnTo>
                <a:lnTo>
                  <a:pt x="2856130" y="63500"/>
                </a:lnTo>
                <a:lnTo>
                  <a:pt x="2850661" y="50800"/>
                </a:lnTo>
                <a:close/>
              </a:path>
              <a:path w="2966085" h="1651000">
                <a:moveTo>
                  <a:pt x="163931" y="38100"/>
                </a:moveTo>
                <a:lnTo>
                  <a:pt x="132022" y="38100"/>
                </a:lnTo>
                <a:lnTo>
                  <a:pt x="126250" y="50800"/>
                </a:lnTo>
                <a:lnTo>
                  <a:pt x="158165" y="50800"/>
                </a:lnTo>
                <a:lnTo>
                  <a:pt x="163931" y="38100"/>
                </a:lnTo>
                <a:close/>
              </a:path>
              <a:path w="2966085" h="1651000">
                <a:moveTo>
                  <a:pt x="193890" y="38100"/>
                </a:moveTo>
                <a:lnTo>
                  <a:pt x="178093" y="38100"/>
                </a:lnTo>
                <a:lnTo>
                  <a:pt x="172299" y="50800"/>
                </a:lnTo>
                <a:lnTo>
                  <a:pt x="178561" y="50800"/>
                </a:lnTo>
                <a:lnTo>
                  <a:pt x="193890" y="38100"/>
                </a:lnTo>
                <a:close/>
              </a:path>
              <a:path w="2966085" h="1651000">
                <a:moveTo>
                  <a:pt x="2787610" y="38100"/>
                </a:moveTo>
                <a:lnTo>
                  <a:pt x="2771813" y="38100"/>
                </a:lnTo>
                <a:lnTo>
                  <a:pt x="2787141" y="50800"/>
                </a:lnTo>
                <a:lnTo>
                  <a:pt x="2793404" y="50800"/>
                </a:lnTo>
                <a:lnTo>
                  <a:pt x="2787610" y="38100"/>
                </a:lnTo>
                <a:close/>
              </a:path>
              <a:path w="2966085" h="1651000">
                <a:moveTo>
                  <a:pt x="2833681" y="38100"/>
                </a:moveTo>
                <a:lnTo>
                  <a:pt x="2801772" y="38100"/>
                </a:lnTo>
                <a:lnTo>
                  <a:pt x="2807538" y="50800"/>
                </a:lnTo>
                <a:lnTo>
                  <a:pt x="2839453" y="50800"/>
                </a:lnTo>
                <a:lnTo>
                  <a:pt x="2833681" y="38100"/>
                </a:lnTo>
                <a:close/>
              </a:path>
              <a:path w="2966085" h="1651000">
                <a:moveTo>
                  <a:pt x="193925" y="25400"/>
                </a:moveTo>
                <a:lnTo>
                  <a:pt x="149872" y="25400"/>
                </a:lnTo>
                <a:lnTo>
                  <a:pt x="143851" y="38100"/>
                </a:lnTo>
                <a:lnTo>
                  <a:pt x="187760" y="38100"/>
                </a:lnTo>
                <a:lnTo>
                  <a:pt x="193925" y="25400"/>
                </a:lnTo>
                <a:close/>
              </a:path>
              <a:path w="2966085" h="1651000">
                <a:moveTo>
                  <a:pt x="234492" y="25400"/>
                </a:moveTo>
                <a:lnTo>
                  <a:pt x="214345" y="25400"/>
                </a:lnTo>
                <a:lnTo>
                  <a:pt x="208114" y="38100"/>
                </a:lnTo>
                <a:lnTo>
                  <a:pt x="228276" y="38100"/>
                </a:lnTo>
                <a:lnTo>
                  <a:pt x="234492" y="25400"/>
                </a:lnTo>
                <a:close/>
              </a:path>
              <a:path w="2966085" h="1651000">
                <a:moveTo>
                  <a:pt x="2751358" y="25400"/>
                </a:moveTo>
                <a:lnTo>
                  <a:pt x="2731211" y="25400"/>
                </a:lnTo>
                <a:lnTo>
                  <a:pt x="2737427" y="38100"/>
                </a:lnTo>
                <a:lnTo>
                  <a:pt x="2757589" y="38100"/>
                </a:lnTo>
                <a:lnTo>
                  <a:pt x="2751358" y="25400"/>
                </a:lnTo>
                <a:close/>
              </a:path>
              <a:path w="2966085" h="1651000">
                <a:moveTo>
                  <a:pt x="2815831" y="25400"/>
                </a:moveTo>
                <a:lnTo>
                  <a:pt x="2771778" y="25400"/>
                </a:lnTo>
                <a:lnTo>
                  <a:pt x="2777943" y="38100"/>
                </a:lnTo>
                <a:lnTo>
                  <a:pt x="2821852" y="38100"/>
                </a:lnTo>
                <a:lnTo>
                  <a:pt x="2815831" y="25400"/>
                </a:lnTo>
                <a:close/>
              </a:path>
              <a:path w="2966085" h="1651000">
                <a:moveTo>
                  <a:pt x="236537" y="12700"/>
                </a:moveTo>
                <a:lnTo>
                  <a:pt x="181389" y="12700"/>
                </a:lnTo>
                <a:lnTo>
                  <a:pt x="174904" y="25400"/>
                </a:lnTo>
                <a:lnTo>
                  <a:pt x="232168" y="25400"/>
                </a:lnTo>
                <a:lnTo>
                  <a:pt x="236537" y="12700"/>
                </a:lnTo>
                <a:close/>
              </a:path>
              <a:path w="2966085" h="1651000">
                <a:moveTo>
                  <a:pt x="2784314" y="12700"/>
                </a:moveTo>
                <a:lnTo>
                  <a:pt x="2729166" y="12700"/>
                </a:lnTo>
                <a:lnTo>
                  <a:pt x="2733535" y="25400"/>
                </a:lnTo>
                <a:lnTo>
                  <a:pt x="2790799" y="25400"/>
                </a:lnTo>
                <a:lnTo>
                  <a:pt x="2784314" y="12700"/>
                </a:lnTo>
                <a:close/>
              </a:path>
              <a:path w="2966085" h="1651000">
                <a:moveTo>
                  <a:pt x="2750834" y="0"/>
                </a:moveTo>
                <a:lnTo>
                  <a:pt x="214869" y="0"/>
                </a:lnTo>
                <a:lnTo>
                  <a:pt x="208016" y="12700"/>
                </a:lnTo>
                <a:lnTo>
                  <a:pt x="2757687" y="12700"/>
                </a:lnTo>
                <a:lnTo>
                  <a:pt x="2750834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21612" y="3067019"/>
            <a:ext cx="2435225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35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000"/>
                </a:solidFill>
                <a:latin typeface="Arial Black"/>
                <a:cs typeface="Arial Black"/>
              </a:rPr>
              <a:t>2.040</a:t>
            </a:r>
            <a:endParaRPr sz="36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z="2000" b="1" spc="-5" dirty="0">
                <a:latin typeface="Calibri"/>
                <a:cs typeface="Calibri"/>
              </a:rPr>
              <a:t>Nº de </a:t>
            </a:r>
            <a:r>
              <a:rPr sz="2000" b="1" spc="-10" dirty="0">
                <a:latin typeface="Calibri"/>
                <a:cs typeface="Calibri"/>
              </a:rPr>
              <a:t>assintomáticos </a:t>
            </a:r>
            <a:r>
              <a:rPr sz="2000" b="1" spc="-5" dirty="0">
                <a:latin typeface="Calibri"/>
                <a:cs typeface="Calibri"/>
              </a:rPr>
              <a:t>e  </a:t>
            </a:r>
            <a:r>
              <a:rPr sz="2000" b="1" spc="-15" dirty="0">
                <a:latin typeface="Calibri"/>
                <a:cs typeface="Calibri"/>
              </a:rPr>
              <a:t>contactantes </a:t>
            </a:r>
            <a:r>
              <a:rPr sz="2000" b="1" spc="-5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casos  confirmados/suspeitos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103" y="3339846"/>
            <a:ext cx="0" cy="942340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1743"/>
                </a:lnTo>
              </a:path>
            </a:pathLst>
          </a:custGeom>
          <a:ln w="762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53155" y="3000755"/>
            <a:ext cx="2895599" cy="17731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6683" y="3122676"/>
            <a:ext cx="206362" cy="15483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55525" y="4548111"/>
            <a:ext cx="161404" cy="1229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92779" y="3040386"/>
            <a:ext cx="2763520" cy="1640839"/>
          </a:xfrm>
          <a:custGeom>
            <a:avLst/>
            <a:gdLst/>
            <a:ahLst/>
            <a:cxnLst/>
            <a:rect l="l" t="t" r="r" b="b"/>
            <a:pathLst>
              <a:path w="2763520" h="1640839">
                <a:moveTo>
                  <a:pt x="2489581" y="0"/>
                </a:moveTo>
                <a:lnTo>
                  <a:pt x="273431" y="0"/>
                </a:lnTo>
                <a:lnTo>
                  <a:pt x="224280" y="4405"/>
                </a:lnTo>
                <a:lnTo>
                  <a:pt x="178020" y="17106"/>
                </a:lnTo>
                <a:lnTo>
                  <a:pt x="135423" y="37330"/>
                </a:lnTo>
                <a:lnTo>
                  <a:pt x="97261" y="64306"/>
                </a:lnTo>
                <a:lnTo>
                  <a:pt x="64306" y="97261"/>
                </a:lnTo>
                <a:lnTo>
                  <a:pt x="37330" y="135423"/>
                </a:lnTo>
                <a:lnTo>
                  <a:pt x="17106" y="178020"/>
                </a:lnTo>
                <a:lnTo>
                  <a:pt x="4405" y="224280"/>
                </a:lnTo>
                <a:lnTo>
                  <a:pt x="0" y="273431"/>
                </a:lnTo>
                <a:lnTo>
                  <a:pt x="0" y="1367142"/>
                </a:lnTo>
                <a:lnTo>
                  <a:pt x="4405" y="1416293"/>
                </a:lnTo>
                <a:lnTo>
                  <a:pt x="17106" y="1462554"/>
                </a:lnTo>
                <a:lnTo>
                  <a:pt x="37330" y="1505153"/>
                </a:lnTo>
                <a:lnTo>
                  <a:pt x="64306" y="1543317"/>
                </a:lnTo>
                <a:lnTo>
                  <a:pt x="97261" y="1576274"/>
                </a:lnTo>
                <a:lnTo>
                  <a:pt x="135423" y="1603252"/>
                </a:lnTo>
                <a:lnTo>
                  <a:pt x="178020" y="1623478"/>
                </a:lnTo>
                <a:lnTo>
                  <a:pt x="224280" y="1636180"/>
                </a:lnTo>
                <a:lnTo>
                  <a:pt x="273431" y="1640586"/>
                </a:lnTo>
                <a:lnTo>
                  <a:pt x="2489581" y="1640586"/>
                </a:lnTo>
                <a:lnTo>
                  <a:pt x="2538731" y="1636180"/>
                </a:lnTo>
                <a:lnTo>
                  <a:pt x="2584991" y="1623478"/>
                </a:lnTo>
                <a:lnTo>
                  <a:pt x="2627588" y="1603252"/>
                </a:lnTo>
                <a:lnTo>
                  <a:pt x="2665750" y="1576274"/>
                </a:lnTo>
                <a:lnTo>
                  <a:pt x="2698705" y="1543317"/>
                </a:lnTo>
                <a:lnTo>
                  <a:pt x="2725681" y="1505153"/>
                </a:lnTo>
                <a:lnTo>
                  <a:pt x="2745905" y="1462554"/>
                </a:lnTo>
                <a:lnTo>
                  <a:pt x="2758606" y="1416293"/>
                </a:lnTo>
                <a:lnTo>
                  <a:pt x="2763012" y="1367142"/>
                </a:lnTo>
                <a:lnTo>
                  <a:pt x="2763012" y="273431"/>
                </a:lnTo>
                <a:lnTo>
                  <a:pt x="2758606" y="224280"/>
                </a:lnTo>
                <a:lnTo>
                  <a:pt x="2745905" y="178020"/>
                </a:lnTo>
                <a:lnTo>
                  <a:pt x="2725681" y="135423"/>
                </a:lnTo>
                <a:lnTo>
                  <a:pt x="2698705" y="97261"/>
                </a:lnTo>
                <a:lnTo>
                  <a:pt x="2665750" y="64306"/>
                </a:lnTo>
                <a:lnTo>
                  <a:pt x="2627588" y="37330"/>
                </a:lnTo>
                <a:lnTo>
                  <a:pt x="2584991" y="17106"/>
                </a:lnTo>
                <a:lnTo>
                  <a:pt x="2538731" y="4405"/>
                </a:lnTo>
                <a:lnTo>
                  <a:pt x="24895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78301" y="3031750"/>
            <a:ext cx="2792095" cy="1663700"/>
          </a:xfrm>
          <a:custGeom>
            <a:avLst/>
            <a:gdLst/>
            <a:ahLst/>
            <a:cxnLst/>
            <a:rect l="l" t="t" r="r" b="b"/>
            <a:pathLst>
              <a:path w="2792095" h="1663700">
                <a:moveTo>
                  <a:pt x="2594140" y="1651000"/>
                </a:moveTo>
                <a:lnTo>
                  <a:pt x="197827" y="1651000"/>
                </a:lnTo>
                <a:lnTo>
                  <a:pt x="206806" y="1663700"/>
                </a:lnTo>
                <a:lnTo>
                  <a:pt x="2585161" y="1663700"/>
                </a:lnTo>
                <a:lnTo>
                  <a:pt x="2594140" y="1651000"/>
                </a:lnTo>
                <a:close/>
              </a:path>
              <a:path w="2792095" h="1663700">
                <a:moveTo>
                  <a:pt x="216014" y="1638300"/>
                </a:moveTo>
                <a:lnTo>
                  <a:pt x="169451" y="1638300"/>
                </a:lnTo>
                <a:lnTo>
                  <a:pt x="175844" y="1651000"/>
                </a:lnTo>
                <a:lnTo>
                  <a:pt x="224612" y="1651000"/>
                </a:lnTo>
                <a:lnTo>
                  <a:pt x="216014" y="1638300"/>
                </a:lnTo>
                <a:close/>
              </a:path>
              <a:path w="2792095" h="1663700">
                <a:moveTo>
                  <a:pt x="2540000" y="1638300"/>
                </a:moveTo>
                <a:lnTo>
                  <a:pt x="251967" y="1638300"/>
                </a:lnTo>
                <a:lnTo>
                  <a:pt x="256425" y="1651000"/>
                </a:lnTo>
                <a:lnTo>
                  <a:pt x="2535542" y="1651000"/>
                </a:lnTo>
                <a:lnTo>
                  <a:pt x="2540000" y="1638300"/>
                </a:lnTo>
                <a:close/>
              </a:path>
              <a:path w="2792095" h="1663700">
                <a:moveTo>
                  <a:pt x="2622516" y="1638300"/>
                </a:moveTo>
                <a:lnTo>
                  <a:pt x="2575953" y="1638300"/>
                </a:lnTo>
                <a:lnTo>
                  <a:pt x="2567355" y="1651000"/>
                </a:lnTo>
                <a:lnTo>
                  <a:pt x="2616123" y="1651000"/>
                </a:lnTo>
                <a:lnTo>
                  <a:pt x="2622516" y="1638300"/>
                </a:lnTo>
                <a:close/>
              </a:path>
              <a:path w="2792095" h="1663700">
                <a:moveTo>
                  <a:pt x="182613" y="1625599"/>
                </a:moveTo>
                <a:lnTo>
                  <a:pt x="144615" y="1625599"/>
                </a:lnTo>
                <a:lnTo>
                  <a:pt x="150672" y="1638300"/>
                </a:lnTo>
                <a:lnTo>
                  <a:pt x="186639" y="1638300"/>
                </a:lnTo>
                <a:lnTo>
                  <a:pt x="182613" y="1625599"/>
                </a:lnTo>
                <a:close/>
              </a:path>
              <a:path w="2792095" h="1663700">
                <a:moveTo>
                  <a:pt x="217034" y="1625599"/>
                </a:moveTo>
                <a:lnTo>
                  <a:pt x="196911" y="1625599"/>
                </a:lnTo>
                <a:lnTo>
                  <a:pt x="203029" y="1638300"/>
                </a:lnTo>
                <a:lnTo>
                  <a:pt x="223224" y="1638300"/>
                </a:lnTo>
                <a:lnTo>
                  <a:pt x="217034" y="1625599"/>
                </a:lnTo>
                <a:close/>
              </a:path>
              <a:path w="2792095" h="1663700">
                <a:moveTo>
                  <a:pt x="2595056" y="1625599"/>
                </a:moveTo>
                <a:lnTo>
                  <a:pt x="2574933" y="1625599"/>
                </a:lnTo>
                <a:lnTo>
                  <a:pt x="2568743" y="1638300"/>
                </a:lnTo>
                <a:lnTo>
                  <a:pt x="2588938" y="1638300"/>
                </a:lnTo>
                <a:lnTo>
                  <a:pt x="2595056" y="1625599"/>
                </a:lnTo>
                <a:close/>
              </a:path>
              <a:path w="2792095" h="1663700">
                <a:moveTo>
                  <a:pt x="2647352" y="1625599"/>
                </a:moveTo>
                <a:lnTo>
                  <a:pt x="2609354" y="1625599"/>
                </a:lnTo>
                <a:lnTo>
                  <a:pt x="2605328" y="1638300"/>
                </a:lnTo>
                <a:lnTo>
                  <a:pt x="2641295" y="1638300"/>
                </a:lnTo>
                <a:lnTo>
                  <a:pt x="2647352" y="1625599"/>
                </a:lnTo>
                <a:close/>
              </a:path>
              <a:path w="2792095" h="1663700">
                <a:moveTo>
                  <a:pt x="153280" y="1612899"/>
                </a:moveTo>
                <a:lnTo>
                  <a:pt x="121250" y="1612899"/>
                </a:lnTo>
                <a:lnTo>
                  <a:pt x="126923" y="1625599"/>
                </a:lnTo>
                <a:lnTo>
                  <a:pt x="158965" y="1625599"/>
                </a:lnTo>
                <a:lnTo>
                  <a:pt x="153280" y="1612899"/>
                </a:lnTo>
                <a:close/>
              </a:path>
              <a:path w="2792095" h="1663700">
                <a:moveTo>
                  <a:pt x="179438" y="1612899"/>
                </a:moveTo>
                <a:lnTo>
                  <a:pt x="167400" y="1612899"/>
                </a:lnTo>
                <a:lnTo>
                  <a:pt x="173162" y="1625599"/>
                </a:lnTo>
                <a:lnTo>
                  <a:pt x="194868" y="1625599"/>
                </a:lnTo>
                <a:lnTo>
                  <a:pt x="179438" y="1612899"/>
                </a:lnTo>
                <a:close/>
              </a:path>
              <a:path w="2792095" h="1663700">
                <a:moveTo>
                  <a:pt x="2624567" y="1612899"/>
                </a:moveTo>
                <a:lnTo>
                  <a:pt x="2612529" y="1612899"/>
                </a:lnTo>
                <a:lnTo>
                  <a:pt x="2597099" y="1625599"/>
                </a:lnTo>
                <a:lnTo>
                  <a:pt x="2618805" y="1625599"/>
                </a:lnTo>
                <a:lnTo>
                  <a:pt x="2624567" y="1612899"/>
                </a:lnTo>
                <a:close/>
              </a:path>
              <a:path w="2792095" h="1663700">
                <a:moveTo>
                  <a:pt x="2670717" y="1612899"/>
                </a:moveTo>
                <a:lnTo>
                  <a:pt x="2638687" y="1612899"/>
                </a:lnTo>
                <a:lnTo>
                  <a:pt x="2633002" y="1625599"/>
                </a:lnTo>
                <a:lnTo>
                  <a:pt x="2665044" y="1625599"/>
                </a:lnTo>
                <a:lnTo>
                  <a:pt x="2670717" y="1612899"/>
                </a:lnTo>
                <a:close/>
              </a:path>
              <a:path w="2792095" h="1663700">
                <a:moveTo>
                  <a:pt x="136651" y="1600199"/>
                </a:moveTo>
                <a:lnTo>
                  <a:pt x="104762" y="1600199"/>
                </a:lnTo>
                <a:lnTo>
                  <a:pt x="110150" y="1612899"/>
                </a:lnTo>
                <a:lnTo>
                  <a:pt x="142101" y="1612899"/>
                </a:lnTo>
                <a:lnTo>
                  <a:pt x="136651" y="1600199"/>
                </a:lnTo>
                <a:close/>
              </a:path>
              <a:path w="2792095" h="1663700">
                <a:moveTo>
                  <a:pt x="157200" y="1600199"/>
                </a:moveTo>
                <a:lnTo>
                  <a:pt x="145223" y="1600199"/>
                </a:lnTo>
                <a:lnTo>
                  <a:pt x="150653" y="1612899"/>
                </a:lnTo>
                <a:lnTo>
                  <a:pt x="171830" y="1612899"/>
                </a:lnTo>
                <a:lnTo>
                  <a:pt x="157200" y="1600199"/>
                </a:lnTo>
                <a:close/>
              </a:path>
              <a:path w="2792095" h="1663700">
                <a:moveTo>
                  <a:pt x="2646744" y="1600199"/>
                </a:moveTo>
                <a:lnTo>
                  <a:pt x="2634767" y="1600199"/>
                </a:lnTo>
                <a:lnTo>
                  <a:pt x="2620137" y="1612899"/>
                </a:lnTo>
                <a:lnTo>
                  <a:pt x="2641314" y="1612899"/>
                </a:lnTo>
                <a:lnTo>
                  <a:pt x="2646744" y="1600199"/>
                </a:lnTo>
                <a:close/>
              </a:path>
              <a:path w="2792095" h="1663700">
                <a:moveTo>
                  <a:pt x="2687205" y="1600199"/>
                </a:moveTo>
                <a:lnTo>
                  <a:pt x="2655316" y="1600199"/>
                </a:lnTo>
                <a:lnTo>
                  <a:pt x="2649866" y="1612899"/>
                </a:lnTo>
                <a:lnTo>
                  <a:pt x="2681817" y="1612899"/>
                </a:lnTo>
                <a:lnTo>
                  <a:pt x="2687205" y="1600199"/>
                </a:lnTo>
                <a:close/>
              </a:path>
              <a:path w="2792095" h="1663700">
                <a:moveTo>
                  <a:pt x="115823" y="1587499"/>
                </a:moveTo>
                <a:lnTo>
                  <a:pt x="89263" y="1587499"/>
                </a:lnTo>
                <a:lnTo>
                  <a:pt x="94326" y="1600199"/>
                </a:lnTo>
                <a:lnTo>
                  <a:pt x="120885" y="1600199"/>
                </a:lnTo>
                <a:lnTo>
                  <a:pt x="115823" y="1587499"/>
                </a:lnTo>
                <a:close/>
              </a:path>
              <a:path w="2792095" h="1663700">
                <a:moveTo>
                  <a:pt x="136296" y="1587499"/>
                </a:moveTo>
                <a:lnTo>
                  <a:pt x="124461" y="1587499"/>
                </a:lnTo>
                <a:lnTo>
                  <a:pt x="129522" y="1600199"/>
                </a:lnTo>
                <a:lnTo>
                  <a:pt x="150012" y="1600199"/>
                </a:lnTo>
                <a:lnTo>
                  <a:pt x="136296" y="1587499"/>
                </a:lnTo>
                <a:close/>
              </a:path>
              <a:path w="2792095" h="1663700">
                <a:moveTo>
                  <a:pt x="2667506" y="1587499"/>
                </a:moveTo>
                <a:lnTo>
                  <a:pt x="2655671" y="1587499"/>
                </a:lnTo>
                <a:lnTo>
                  <a:pt x="2641955" y="1600199"/>
                </a:lnTo>
                <a:lnTo>
                  <a:pt x="2662445" y="1600199"/>
                </a:lnTo>
                <a:lnTo>
                  <a:pt x="2667506" y="1587499"/>
                </a:lnTo>
                <a:close/>
              </a:path>
              <a:path w="2792095" h="1663700">
                <a:moveTo>
                  <a:pt x="2702704" y="1587499"/>
                </a:moveTo>
                <a:lnTo>
                  <a:pt x="2676144" y="1587499"/>
                </a:lnTo>
                <a:lnTo>
                  <a:pt x="2671082" y="1600199"/>
                </a:lnTo>
                <a:lnTo>
                  <a:pt x="2697641" y="1600199"/>
                </a:lnTo>
                <a:lnTo>
                  <a:pt x="2702704" y="1587499"/>
                </a:lnTo>
                <a:close/>
              </a:path>
              <a:path w="2792095" h="1663700">
                <a:moveTo>
                  <a:pt x="101248" y="1574799"/>
                </a:moveTo>
                <a:lnTo>
                  <a:pt x="79508" y="1574799"/>
                </a:lnTo>
                <a:lnTo>
                  <a:pt x="84327" y="1587499"/>
                </a:lnTo>
                <a:lnTo>
                  <a:pt x="106011" y="1587499"/>
                </a:lnTo>
                <a:lnTo>
                  <a:pt x="101248" y="1574799"/>
                </a:lnTo>
                <a:close/>
              </a:path>
              <a:path w="2792095" h="1663700">
                <a:moveTo>
                  <a:pt x="116827" y="1574799"/>
                </a:moveTo>
                <a:lnTo>
                  <a:pt x="113004" y="1574799"/>
                </a:lnTo>
                <a:lnTo>
                  <a:pt x="119506" y="1587499"/>
                </a:lnTo>
                <a:lnTo>
                  <a:pt x="129578" y="1587499"/>
                </a:lnTo>
                <a:lnTo>
                  <a:pt x="116827" y="1574799"/>
                </a:lnTo>
                <a:close/>
              </a:path>
              <a:path w="2792095" h="1663700">
                <a:moveTo>
                  <a:pt x="2678963" y="1574799"/>
                </a:moveTo>
                <a:lnTo>
                  <a:pt x="2675140" y="1574799"/>
                </a:lnTo>
                <a:lnTo>
                  <a:pt x="2662389" y="1587499"/>
                </a:lnTo>
                <a:lnTo>
                  <a:pt x="2672460" y="1587499"/>
                </a:lnTo>
                <a:lnTo>
                  <a:pt x="2678963" y="1574799"/>
                </a:lnTo>
                <a:close/>
              </a:path>
              <a:path w="2792095" h="1663700">
                <a:moveTo>
                  <a:pt x="2712459" y="1574799"/>
                </a:moveTo>
                <a:lnTo>
                  <a:pt x="2690719" y="1574799"/>
                </a:lnTo>
                <a:lnTo>
                  <a:pt x="2685956" y="1587499"/>
                </a:lnTo>
                <a:lnTo>
                  <a:pt x="2707640" y="1587499"/>
                </a:lnTo>
                <a:lnTo>
                  <a:pt x="2712459" y="1574799"/>
                </a:lnTo>
                <a:close/>
              </a:path>
              <a:path w="2792095" h="1663700">
                <a:moveTo>
                  <a:pt x="87649" y="1562099"/>
                </a:moveTo>
                <a:lnTo>
                  <a:pt x="65747" y="1562099"/>
                </a:lnTo>
                <a:lnTo>
                  <a:pt x="70203" y="1574799"/>
                </a:lnTo>
                <a:lnTo>
                  <a:pt x="92080" y="1574799"/>
                </a:lnTo>
                <a:lnTo>
                  <a:pt x="87649" y="1562099"/>
                </a:lnTo>
                <a:close/>
              </a:path>
              <a:path w="2792095" h="1663700">
                <a:moveTo>
                  <a:pt x="82816" y="1536699"/>
                </a:moveTo>
                <a:lnTo>
                  <a:pt x="75749" y="1536699"/>
                </a:lnTo>
                <a:lnTo>
                  <a:pt x="79628" y="1549399"/>
                </a:lnTo>
                <a:lnTo>
                  <a:pt x="87714" y="1549399"/>
                </a:lnTo>
                <a:lnTo>
                  <a:pt x="91940" y="1562099"/>
                </a:lnTo>
                <a:lnTo>
                  <a:pt x="96277" y="1562099"/>
                </a:lnTo>
                <a:lnTo>
                  <a:pt x="100710" y="1574799"/>
                </a:lnTo>
                <a:lnTo>
                  <a:pt x="110642" y="1574799"/>
                </a:lnTo>
                <a:lnTo>
                  <a:pt x="98958" y="1562099"/>
                </a:lnTo>
                <a:lnTo>
                  <a:pt x="93332" y="1549399"/>
                </a:lnTo>
                <a:lnTo>
                  <a:pt x="82816" y="1536699"/>
                </a:lnTo>
                <a:close/>
              </a:path>
              <a:path w="2792095" h="1663700">
                <a:moveTo>
                  <a:pt x="2716218" y="1536699"/>
                </a:moveTo>
                <a:lnTo>
                  <a:pt x="2709151" y="1536699"/>
                </a:lnTo>
                <a:lnTo>
                  <a:pt x="2698635" y="1549399"/>
                </a:lnTo>
                <a:lnTo>
                  <a:pt x="2693009" y="1562099"/>
                </a:lnTo>
                <a:lnTo>
                  <a:pt x="2681325" y="1574799"/>
                </a:lnTo>
                <a:lnTo>
                  <a:pt x="2691257" y="1574799"/>
                </a:lnTo>
                <a:lnTo>
                  <a:pt x="2695690" y="1562099"/>
                </a:lnTo>
                <a:lnTo>
                  <a:pt x="2700027" y="1562099"/>
                </a:lnTo>
                <a:lnTo>
                  <a:pt x="2704253" y="1549399"/>
                </a:lnTo>
                <a:lnTo>
                  <a:pt x="2712339" y="1549399"/>
                </a:lnTo>
                <a:lnTo>
                  <a:pt x="2716218" y="1536699"/>
                </a:lnTo>
                <a:close/>
              </a:path>
              <a:path w="2792095" h="1663700">
                <a:moveTo>
                  <a:pt x="2726220" y="1562099"/>
                </a:moveTo>
                <a:lnTo>
                  <a:pt x="2704318" y="1562099"/>
                </a:lnTo>
                <a:lnTo>
                  <a:pt x="2699887" y="1574799"/>
                </a:lnTo>
                <a:lnTo>
                  <a:pt x="2721764" y="1574799"/>
                </a:lnTo>
                <a:lnTo>
                  <a:pt x="2726220" y="1562099"/>
                </a:lnTo>
                <a:close/>
              </a:path>
              <a:path w="2792095" h="1663700">
                <a:moveTo>
                  <a:pt x="79146" y="1549399"/>
                </a:moveTo>
                <a:lnTo>
                  <a:pt x="57199" y="1549399"/>
                </a:lnTo>
                <a:lnTo>
                  <a:pt x="61413" y="1562099"/>
                </a:lnTo>
                <a:lnTo>
                  <a:pt x="83332" y="1562099"/>
                </a:lnTo>
                <a:lnTo>
                  <a:pt x="79146" y="1549399"/>
                </a:lnTo>
                <a:close/>
              </a:path>
              <a:path w="2792095" h="1663700">
                <a:moveTo>
                  <a:pt x="2734768" y="1549399"/>
                </a:moveTo>
                <a:lnTo>
                  <a:pt x="2712821" y="1549399"/>
                </a:lnTo>
                <a:lnTo>
                  <a:pt x="2708635" y="1562099"/>
                </a:lnTo>
                <a:lnTo>
                  <a:pt x="2730554" y="1562099"/>
                </a:lnTo>
                <a:lnTo>
                  <a:pt x="2734768" y="1549399"/>
                </a:lnTo>
                <a:close/>
              </a:path>
              <a:path w="2792095" h="1663700">
                <a:moveTo>
                  <a:pt x="67271" y="1536699"/>
                </a:moveTo>
                <a:lnTo>
                  <a:pt x="45361" y="1536699"/>
                </a:lnTo>
                <a:lnTo>
                  <a:pt x="49174" y="1549399"/>
                </a:lnTo>
                <a:lnTo>
                  <a:pt x="71108" y="1549399"/>
                </a:lnTo>
                <a:lnTo>
                  <a:pt x="67271" y="1536699"/>
                </a:lnTo>
                <a:close/>
              </a:path>
              <a:path w="2792095" h="1663700">
                <a:moveTo>
                  <a:pt x="2746606" y="1536699"/>
                </a:moveTo>
                <a:lnTo>
                  <a:pt x="2724696" y="1536699"/>
                </a:lnTo>
                <a:lnTo>
                  <a:pt x="2720859" y="1549399"/>
                </a:lnTo>
                <a:lnTo>
                  <a:pt x="2742793" y="1549399"/>
                </a:lnTo>
                <a:lnTo>
                  <a:pt x="2746606" y="1536699"/>
                </a:lnTo>
                <a:close/>
              </a:path>
              <a:path w="2792095" h="1663700">
                <a:moveTo>
                  <a:pt x="59992" y="1523999"/>
                </a:moveTo>
                <a:lnTo>
                  <a:pt x="38144" y="1523999"/>
                </a:lnTo>
                <a:lnTo>
                  <a:pt x="41681" y="1536699"/>
                </a:lnTo>
                <a:lnTo>
                  <a:pt x="63576" y="1536699"/>
                </a:lnTo>
                <a:lnTo>
                  <a:pt x="59992" y="1523999"/>
                </a:lnTo>
                <a:close/>
              </a:path>
              <a:path w="2792095" h="1663700">
                <a:moveTo>
                  <a:pt x="46024" y="1473199"/>
                </a:moveTo>
                <a:lnTo>
                  <a:pt x="41520" y="1473199"/>
                </a:lnTo>
                <a:lnTo>
                  <a:pt x="43967" y="1485899"/>
                </a:lnTo>
                <a:lnTo>
                  <a:pt x="46540" y="1485899"/>
                </a:lnTo>
                <a:lnTo>
                  <a:pt x="49261" y="1498599"/>
                </a:lnTo>
                <a:lnTo>
                  <a:pt x="52123" y="1498599"/>
                </a:lnTo>
                <a:lnTo>
                  <a:pt x="55117" y="1511299"/>
                </a:lnTo>
                <a:lnTo>
                  <a:pt x="58225" y="1511299"/>
                </a:lnTo>
                <a:lnTo>
                  <a:pt x="61480" y="1523999"/>
                </a:lnTo>
                <a:lnTo>
                  <a:pt x="68376" y="1523999"/>
                </a:lnTo>
                <a:lnTo>
                  <a:pt x="71993" y="1536699"/>
                </a:lnTo>
                <a:lnTo>
                  <a:pt x="77800" y="1536699"/>
                </a:lnTo>
                <a:lnTo>
                  <a:pt x="68529" y="1523999"/>
                </a:lnTo>
                <a:lnTo>
                  <a:pt x="64160" y="1511299"/>
                </a:lnTo>
                <a:lnTo>
                  <a:pt x="56222" y="1498599"/>
                </a:lnTo>
                <a:lnTo>
                  <a:pt x="52552" y="1485899"/>
                </a:lnTo>
                <a:lnTo>
                  <a:pt x="46024" y="1473199"/>
                </a:lnTo>
                <a:close/>
              </a:path>
              <a:path w="2792095" h="1663700">
                <a:moveTo>
                  <a:pt x="2750447" y="1473199"/>
                </a:moveTo>
                <a:lnTo>
                  <a:pt x="2745943" y="1473199"/>
                </a:lnTo>
                <a:lnTo>
                  <a:pt x="2739415" y="1485899"/>
                </a:lnTo>
                <a:lnTo>
                  <a:pt x="2735745" y="1498599"/>
                </a:lnTo>
                <a:lnTo>
                  <a:pt x="2727807" y="1511299"/>
                </a:lnTo>
                <a:lnTo>
                  <a:pt x="2723438" y="1523999"/>
                </a:lnTo>
                <a:lnTo>
                  <a:pt x="2714167" y="1536699"/>
                </a:lnTo>
                <a:lnTo>
                  <a:pt x="2719974" y="1536699"/>
                </a:lnTo>
                <a:lnTo>
                  <a:pt x="2723591" y="1523999"/>
                </a:lnTo>
                <a:lnTo>
                  <a:pt x="2730487" y="1523999"/>
                </a:lnTo>
                <a:lnTo>
                  <a:pt x="2733742" y="1511299"/>
                </a:lnTo>
                <a:lnTo>
                  <a:pt x="2736850" y="1511299"/>
                </a:lnTo>
                <a:lnTo>
                  <a:pt x="2739844" y="1498599"/>
                </a:lnTo>
                <a:lnTo>
                  <a:pt x="2742706" y="1498599"/>
                </a:lnTo>
                <a:lnTo>
                  <a:pt x="2745427" y="1485899"/>
                </a:lnTo>
                <a:lnTo>
                  <a:pt x="2748000" y="1485899"/>
                </a:lnTo>
                <a:lnTo>
                  <a:pt x="2750447" y="1473199"/>
                </a:lnTo>
                <a:close/>
              </a:path>
              <a:path w="2792095" h="1663700">
                <a:moveTo>
                  <a:pt x="2753823" y="1523999"/>
                </a:moveTo>
                <a:lnTo>
                  <a:pt x="2731975" y="1523999"/>
                </a:lnTo>
                <a:lnTo>
                  <a:pt x="2728391" y="1536699"/>
                </a:lnTo>
                <a:lnTo>
                  <a:pt x="2750286" y="1536699"/>
                </a:lnTo>
                <a:lnTo>
                  <a:pt x="2753823" y="1523999"/>
                </a:lnTo>
                <a:close/>
              </a:path>
              <a:path w="2792095" h="1663700">
                <a:moveTo>
                  <a:pt x="53201" y="1511299"/>
                </a:moveTo>
                <a:lnTo>
                  <a:pt x="31503" y="1511299"/>
                </a:lnTo>
                <a:lnTo>
                  <a:pt x="34759" y="1523999"/>
                </a:lnTo>
                <a:lnTo>
                  <a:pt x="56529" y="1523999"/>
                </a:lnTo>
                <a:lnTo>
                  <a:pt x="53201" y="1511299"/>
                </a:lnTo>
                <a:close/>
              </a:path>
              <a:path w="2792095" h="1663700">
                <a:moveTo>
                  <a:pt x="2760464" y="1511299"/>
                </a:moveTo>
                <a:lnTo>
                  <a:pt x="2738766" y="1511299"/>
                </a:lnTo>
                <a:lnTo>
                  <a:pt x="2735438" y="1523999"/>
                </a:lnTo>
                <a:lnTo>
                  <a:pt x="2757208" y="1523999"/>
                </a:lnTo>
                <a:lnTo>
                  <a:pt x="2760464" y="1511299"/>
                </a:lnTo>
                <a:close/>
              </a:path>
              <a:path w="2792095" h="1663700">
                <a:moveTo>
                  <a:pt x="44038" y="1498599"/>
                </a:moveTo>
                <a:lnTo>
                  <a:pt x="25430" y="1498599"/>
                </a:lnTo>
                <a:lnTo>
                  <a:pt x="28390" y="1511299"/>
                </a:lnTo>
                <a:lnTo>
                  <a:pt x="46964" y="1511299"/>
                </a:lnTo>
                <a:lnTo>
                  <a:pt x="44038" y="1498599"/>
                </a:lnTo>
                <a:close/>
              </a:path>
              <a:path w="2792095" h="1663700">
                <a:moveTo>
                  <a:pt x="2766537" y="1498599"/>
                </a:moveTo>
                <a:lnTo>
                  <a:pt x="2747929" y="1498599"/>
                </a:lnTo>
                <a:lnTo>
                  <a:pt x="2745003" y="1511299"/>
                </a:lnTo>
                <a:lnTo>
                  <a:pt x="2763577" y="1511299"/>
                </a:lnTo>
                <a:lnTo>
                  <a:pt x="2766537" y="1498599"/>
                </a:lnTo>
                <a:close/>
              </a:path>
              <a:path w="2792095" h="1663700">
                <a:moveTo>
                  <a:pt x="38633" y="1485899"/>
                </a:moveTo>
                <a:lnTo>
                  <a:pt x="20815" y="1485899"/>
                </a:lnTo>
                <a:lnTo>
                  <a:pt x="22631" y="1498599"/>
                </a:lnTo>
                <a:lnTo>
                  <a:pt x="41258" y="1498599"/>
                </a:lnTo>
                <a:lnTo>
                  <a:pt x="38633" y="1485899"/>
                </a:lnTo>
                <a:close/>
              </a:path>
              <a:path w="2792095" h="1663700">
                <a:moveTo>
                  <a:pt x="2771152" y="1485899"/>
                </a:moveTo>
                <a:lnTo>
                  <a:pt x="2753334" y="1485899"/>
                </a:lnTo>
                <a:lnTo>
                  <a:pt x="2750709" y="1498599"/>
                </a:lnTo>
                <a:lnTo>
                  <a:pt x="2769336" y="1498599"/>
                </a:lnTo>
                <a:lnTo>
                  <a:pt x="2771152" y="1485899"/>
                </a:lnTo>
                <a:close/>
              </a:path>
              <a:path w="2792095" h="1663700">
                <a:moveTo>
                  <a:pt x="35293" y="1473199"/>
                </a:moveTo>
                <a:lnTo>
                  <a:pt x="15862" y="1473199"/>
                </a:lnTo>
                <a:lnTo>
                  <a:pt x="19075" y="1485899"/>
                </a:lnTo>
                <a:lnTo>
                  <a:pt x="36931" y="1485899"/>
                </a:lnTo>
                <a:lnTo>
                  <a:pt x="35293" y="1473199"/>
                </a:lnTo>
                <a:close/>
              </a:path>
              <a:path w="2792095" h="1663700">
                <a:moveTo>
                  <a:pt x="2776105" y="1473199"/>
                </a:moveTo>
                <a:lnTo>
                  <a:pt x="2756674" y="1473199"/>
                </a:lnTo>
                <a:lnTo>
                  <a:pt x="2755036" y="1485899"/>
                </a:lnTo>
                <a:lnTo>
                  <a:pt x="2772892" y="1485899"/>
                </a:lnTo>
                <a:lnTo>
                  <a:pt x="2776105" y="1473199"/>
                </a:lnTo>
                <a:close/>
              </a:path>
              <a:path w="2792095" h="1663700">
                <a:moveTo>
                  <a:pt x="30848" y="1460499"/>
                </a:moveTo>
                <a:lnTo>
                  <a:pt x="11544" y="1460499"/>
                </a:lnTo>
                <a:lnTo>
                  <a:pt x="14338" y="1473199"/>
                </a:lnTo>
                <a:lnTo>
                  <a:pt x="32270" y="1473199"/>
                </a:lnTo>
                <a:lnTo>
                  <a:pt x="30848" y="1460499"/>
                </a:lnTo>
                <a:close/>
              </a:path>
              <a:path w="2792095" h="1663700">
                <a:moveTo>
                  <a:pt x="38778" y="1447799"/>
                </a:moveTo>
                <a:lnTo>
                  <a:pt x="31492" y="1447799"/>
                </a:lnTo>
                <a:lnTo>
                  <a:pt x="33203" y="1460499"/>
                </a:lnTo>
                <a:lnTo>
                  <a:pt x="35064" y="1460499"/>
                </a:lnTo>
                <a:lnTo>
                  <a:pt x="37061" y="1473199"/>
                </a:lnTo>
                <a:lnTo>
                  <a:pt x="43091" y="1473199"/>
                </a:lnTo>
                <a:lnTo>
                  <a:pt x="40601" y="1460499"/>
                </a:lnTo>
                <a:lnTo>
                  <a:pt x="38778" y="1447799"/>
                </a:lnTo>
                <a:close/>
              </a:path>
              <a:path w="2792095" h="1663700">
                <a:moveTo>
                  <a:pt x="2760475" y="1447799"/>
                </a:moveTo>
                <a:lnTo>
                  <a:pt x="2753189" y="1447799"/>
                </a:lnTo>
                <a:lnTo>
                  <a:pt x="2751366" y="1460499"/>
                </a:lnTo>
                <a:lnTo>
                  <a:pt x="2748876" y="1473199"/>
                </a:lnTo>
                <a:lnTo>
                  <a:pt x="2754906" y="1473199"/>
                </a:lnTo>
                <a:lnTo>
                  <a:pt x="2756903" y="1460499"/>
                </a:lnTo>
                <a:lnTo>
                  <a:pt x="2758764" y="1460499"/>
                </a:lnTo>
                <a:lnTo>
                  <a:pt x="2760475" y="1447799"/>
                </a:lnTo>
                <a:close/>
              </a:path>
              <a:path w="2792095" h="1663700">
                <a:moveTo>
                  <a:pt x="2780423" y="1460499"/>
                </a:moveTo>
                <a:lnTo>
                  <a:pt x="2761119" y="1460499"/>
                </a:lnTo>
                <a:lnTo>
                  <a:pt x="2759697" y="1473199"/>
                </a:lnTo>
                <a:lnTo>
                  <a:pt x="2777629" y="1473199"/>
                </a:lnTo>
                <a:lnTo>
                  <a:pt x="2780423" y="1460499"/>
                </a:lnTo>
                <a:close/>
              </a:path>
              <a:path w="2792095" h="1663700">
                <a:moveTo>
                  <a:pt x="26987" y="1447799"/>
                </a:moveTo>
                <a:lnTo>
                  <a:pt x="7886" y="1447799"/>
                </a:lnTo>
                <a:lnTo>
                  <a:pt x="10236" y="1460499"/>
                </a:lnTo>
                <a:lnTo>
                  <a:pt x="28219" y="1460499"/>
                </a:lnTo>
                <a:lnTo>
                  <a:pt x="26987" y="1447799"/>
                </a:lnTo>
                <a:close/>
              </a:path>
              <a:path w="2792095" h="1663700">
                <a:moveTo>
                  <a:pt x="2784081" y="1447799"/>
                </a:moveTo>
                <a:lnTo>
                  <a:pt x="2764980" y="1447799"/>
                </a:lnTo>
                <a:lnTo>
                  <a:pt x="2763748" y="1460499"/>
                </a:lnTo>
                <a:lnTo>
                  <a:pt x="2781731" y="1460499"/>
                </a:lnTo>
                <a:lnTo>
                  <a:pt x="2784081" y="1447799"/>
                </a:lnTo>
                <a:close/>
              </a:path>
              <a:path w="2792095" h="1663700">
                <a:moveTo>
                  <a:pt x="23761" y="1435099"/>
                </a:moveTo>
                <a:lnTo>
                  <a:pt x="4889" y="1435099"/>
                </a:lnTo>
                <a:lnTo>
                  <a:pt x="6807" y="1447799"/>
                </a:lnTo>
                <a:lnTo>
                  <a:pt x="24777" y="1447799"/>
                </a:lnTo>
                <a:lnTo>
                  <a:pt x="23761" y="1435099"/>
                </a:lnTo>
                <a:close/>
              </a:path>
              <a:path w="2792095" h="1663700">
                <a:moveTo>
                  <a:pt x="35579" y="1435099"/>
                </a:moveTo>
                <a:lnTo>
                  <a:pt x="28549" y="1435099"/>
                </a:lnTo>
                <a:lnTo>
                  <a:pt x="29939" y="1447799"/>
                </a:lnTo>
                <a:lnTo>
                  <a:pt x="37103" y="1447799"/>
                </a:lnTo>
                <a:lnTo>
                  <a:pt x="35579" y="1435099"/>
                </a:lnTo>
                <a:close/>
              </a:path>
              <a:path w="2792095" h="1663700">
                <a:moveTo>
                  <a:pt x="2763418" y="1435099"/>
                </a:moveTo>
                <a:lnTo>
                  <a:pt x="2756388" y="1435099"/>
                </a:lnTo>
                <a:lnTo>
                  <a:pt x="2754864" y="1447799"/>
                </a:lnTo>
                <a:lnTo>
                  <a:pt x="2762028" y="1447799"/>
                </a:lnTo>
                <a:lnTo>
                  <a:pt x="2763418" y="1435099"/>
                </a:lnTo>
                <a:close/>
              </a:path>
              <a:path w="2792095" h="1663700">
                <a:moveTo>
                  <a:pt x="2787078" y="1435099"/>
                </a:moveTo>
                <a:lnTo>
                  <a:pt x="2768206" y="1435099"/>
                </a:lnTo>
                <a:lnTo>
                  <a:pt x="2767190" y="1447799"/>
                </a:lnTo>
                <a:lnTo>
                  <a:pt x="2785160" y="1447799"/>
                </a:lnTo>
                <a:lnTo>
                  <a:pt x="2787078" y="1435099"/>
                </a:lnTo>
                <a:close/>
              </a:path>
              <a:path w="2792095" h="1663700">
                <a:moveTo>
                  <a:pt x="21170" y="1422399"/>
                </a:moveTo>
                <a:lnTo>
                  <a:pt x="2590" y="1422399"/>
                </a:lnTo>
                <a:lnTo>
                  <a:pt x="4038" y="1435099"/>
                </a:lnTo>
                <a:lnTo>
                  <a:pt x="21970" y="1435099"/>
                </a:lnTo>
                <a:lnTo>
                  <a:pt x="21170" y="1422399"/>
                </a:lnTo>
                <a:close/>
              </a:path>
              <a:path w="2792095" h="1663700">
                <a:moveTo>
                  <a:pt x="32588" y="1422399"/>
                </a:moveTo>
                <a:lnTo>
                  <a:pt x="26885" y="1422399"/>
                </a:lnTo>
                <a:lnTo>
                  <a:pt x="27660" y="1435099"/>
                </a:lnTo>
                <a:lnTo>
                  <a:pt x="33350" y="1435099"/>
                </a:lnTo>
                <a:lnTo>
                  <a:pt x="32588" y="1422399"/>
                </a:lnTo>
                <a:close/>
              </a:path>
              <a:path w="2792095" h="1663700">
                <a:moveTo>
                  <a:pt x="2765082" y="1422399"/>
                </a:moveTo>
                <a:lnTo>
                  <a:pt x="2759379" y="1422399"/>
                </a:lnTo>
                <a:lnTo>
                  <a:pt x="2758605" y="1435099"/>
                </a:lnTo>
                <a:lnTo>
                  <a:pt x="2764307" y="1435099"/>
                </a:lnTo>
                <a:lnTo>
                  <a:pt x="2765082" y="1422399"/>
                </a:lnTo>
                <a:close/>
              </a:path>
              <a:path w="2792095" h="1663700">
                <a:moveTo>
                  <a:pt x="2789377" y="1422399"/>
                </a:moveTo>
                <a:lnTo>
                  <a:pt x="2770797" y="1422399"/>
                </a:lnTo>
                <a:lnTo>
                  <a:pt x="2769997" y="1435099"/>
                </a:lnTo>
                <a:lnTo>
                  <a:pt x="2787929" y="1435099"/>
                </a:lnTo>
                <a:lnTo>
                  <a:pt x="2789377" y="1422399"/>
                </a:lnTo>
                <a:close/>
              </a:path>
              <a:path w="2792095" h="1663700">
                <a:moveTo>
                  <a:pt x="17957" y="1396999"/>
                </a:moveTo>
                <a:lnTo>
                  <a:pt x="622" y="1396999"/>
                </a:lnTo>
                <a:lnTo>
                  <a:pt x="990" y="1409699"/>
                </a:lnTo>
                <a:lnTo>
                  <a:pt x="1968" y="1422399"/>
                </a:lnTo>
                <a:lnTo>
                  <a:pt x="19811" y="1422399"/>
                </a:lnTo>
                <a:lnTo>
                  <a:pt x="19227" y="1409699"/>
                </a:lnTo>
                <a:lnTo>
                  <a:pt x="18313" y="1409699"/>
                </a:lnTo>
                <a:lnTo>
                  <a:pt x="17957" y="1396999"/>
                </a:lnTo>
                <a:close/>
              </a:path>
              <a:path w="2792095" h="1663700">
                <a:moveTo>
                  <a:pt x="30733" y="1409699"/>
                </a:moveTo>
                <a:lnTo>
                  <a:pt x="24980" y="1409699"/>
                </a:lnTo>
                <a:lnTo>
                  <a:pt x="25552" y="1422399"/>
                </a:lnTo>
                <a:lnTo>
                  <a:pt x="31280" y="1422399"/>
                </a:lnTo>
                <a:lnTo>
                  <a:pt x="30733" y="1409699"/>
                </a:lnTo>
                <a:close/>
              </a:path>
              <a:path w="2792095" h="1663700">
                <a:moveTo>
                  <a:pt x="2766987" y="1409699"/>
                </a:moveTo>
                <a:lnTo>
                  <a:pt x="2761234" y="1409699"/>
                </a:lnTo>
                <a:lnTo>
                  <a:pt x="2760675" y="1422399"/>
                </a:lnTo>
                <a:lnTo>
                  <a:pt x="2766415" y="1422399"/>
                </a:lnTo>
                <a:lnTo>
                  <a:pt x="2766987" y="1409699"/>
                </a:lnTo>
                <a:close/>
              </a:path>
              <a:path w="2792095" h="1663700">
                <a:moveTo>
                  <a:pt x="2791345" y="1396999"/>
                </a:moveTo>
                <a:lnTo>
                  <a:pt x="2774010" y="1396999"/>
                </a:lnTo>
                <a:lnTo>
                  <a:pt x="2773654" y="1409699"/>
                </a:lnTo>
                <a:lnTo>
                  <a:pt x="2772740" y="1409699"/>
                </a:lnTo>
                <a:lnTo>
                  <a:pt x="2772156" y="1422399"/>
                </a:lnTo>
                <a:lnTo>
                  <a:pt x="2789999" y="1422399"/>
                </a:lnTo>
                <a:lnTo>
                  <a:pt x="2790977" y="1409699"/>
                </a:lnTo>
                <a:lnTo>
                  <a:pt x="2791345" y="1396999"/>
                </a:lnTo>
                <a:close/>
              </a:path>
              <a:path w="2792095" h="1663700">
                <a:moveTo>
                  <a:pt x="29514" y="1396999"/>
                </a:moveTo>
                <a:lnTo>
                  <a:pt x="23736" y="1396999"/>
                </a:lnTo>
                <a:lnTo>
                  <a:pt x="24079" y="1409699"/>
                </a:lnTo>
                <a:lnTo>
                  <a:pt x="29857" y="1409699"/>
                </a:lnTo>
                <a:lnTo>
                  <a:pt x="29514" y="1396999"/>
                </a:lnTo>
                <a:close/>
              </a:path>
              <a:path w="2792095" h="1663700">
                <a:moveTo>
                  <a:pt x="2768231" y="1396999"/>
                </a:moveTo>
                <a:lnTo>
                  <a:pt x="2762453" y="1396999"/>
                </a:lnTo>
                <a:lnTo>
                  <a:pt x="2762110" y="1409699"/>
                </a:lnTo>
                <a:lnTo>
                  <a:pt x="2767888" y="1409699"/>
                </a:lnTo>
                <a:lnTo>
                  <a:pt x="2768231" y="1396999"/>
                </a:lnTo>
                <a:close/>
              </a:path>
              <a:path w="2792095" h="1663700">
                <a:moveTo>
                  <a:pt x="17373" y="279399"/>
                </a:moveTo>
                <a:lnTo>
                  <a:pt x="0" y="279399"/>
                </a:lnTo>
                <a:lnTo>
                  <a:pt x="0" y="1384299"/>
                </a:lnTo>
                <a:lnTo>
                  <a:pt x="126" y="1396999"/>
                </a:lnTo>
                <a:lnTo>
                  <a:pt x="17487" y="1396999"/>
                </a:lnTo>
                <a:lnTo>
                  <a:pt x="17373" y="279399"/>
                </a:lnTo>
                <a:close/>
              </a:path>
              <a:path w="2792095" h="1663700">
                <a:moveTo>
                  <a:pt x="28955" y="279399"/>
                </a:moveTo>
                <a:lnTo>
                  <a:pt x="23164" y="279399"/>
                </a:lnTo>
                <a:lnTo>
                  <a:pt x="23279" y="1396999"/>
                </a:lnTo>
                <a:lnTo>
                  <a:pt x="29070" y="1396999"/>
                </a:lnTo>
                <a:lnTo>
                  <a:pt x="28955" y="279399"/>
                </a:lnTo>
                <a:close/>
              </a:path>
              <a:path w="2792095" h="1663700">
                <a:moveTo>
                  <a:pt x="2768803" y="279399"/>
                </a:moveTo>
                <a:lnTo>
                  <a:pt x="2763012" y="279399"/>
                </a:lnTo>
                <a:lnTo>
                  <a:pt x="2762897" y="1396999"/>
                </a:lnTo>
                <a:lnTo>
                  <a:pt x="2768688" y="1396999"/>
                </a:lnTo>
                <a:lnTo>
                  <a:pt x="2768803" y="279399"/>
                </a:lnTo>
                <a:close/>
              </a:path>
              <a:path w="2792095" h="1663700">
                <a:moveTo>
                  <a:pt x="2791968" y="279399"/>
                </a:moveTo>
                <a:lnTo>
                  <a:pt x="2774594" y="279399"/>
                </a:lnTo>
                <a:lnTo>
                  <a:pt x="2774480" y="1396999"/>
                </a:lnTo>
                <a:lnTo>
                  <a:pt x="2791841" y="1396999"/>
                </a:lnTo>
                <a:lnTo>
                  <a:pt x="2791968" y="1384299"/>
                </a:lnTo>
                <a:lnTo>
                  <a:pt x="2791968" y="279399"/>
                </a:lnTo>
                <a:close/>
              </a:path>
              <a:path w="2792095" h="1663700">
                <a:moveTo>
                  <a:pt x="17957" y="266699"/>
                </a:moveTo>
                <a:lnTo>
                  <a:pt x="622" y="266699"/>
                </a:lnTo>
                <a:lnTo>
                  <a:pt x="126" y="279399"/>
                </a:lnTo>
                <a:lnTo>
                  <a:pt x="17487" y="279399"/>
                </a:lnTo>
                <a:lnTo>
                  <a:pt x="17957" y="266699"/>
                </a:lnTo>
                <a:close/>
              </a:path>
              <a:path w="2792095" h="1663700">
                <a:moveTo>
                  <a:pt x="29514" y="266699"/>
                </a:moveTo>
                <a:lnTo>
                  <a:pt x="23736" y="266699"/>
                </a:lnTo>
                <a:lnTo>
                  <a:pt x="23279" y="279399"/>
                </a:lnTo>
                <a:lnTo>
                  <a:pt x="29070" y="279399"/>
                </a:lnTo>
                <a:lnTo>
                  <a:pt x="29514" y="266699"/>
                </a:lnTo>
                <a:close/>
              </a:path>
              <a:path w="2792095" h="1663700">
                <a:moveTo>
                  <a:pt x="2768231" y="266699"/>
                </a:moveTo>
                <a:lnTo>
                  <a:pt x="2762453" y="266699"/>
                </a:lnTo>
                <a:lnTo>
                  <a:pt x="2762897" y="279399"/>
                </a:lnTo>
                <a:lnTo>
                  <a:pt x="2768688" y="279399"/>
                </a:lnTo>
                <a:lnTo>
                  <a:pt x="2768231" y="266699"/>
                </a:lnTo>
                <a:close/>
              </a:path>
              <a:path w="2792095" h="1663700">
                <a:moveTo>
                  <a:pt x="2791345" y="266699"/>
                </a:moveTo>
                <a:lnTo>
                  <a:pt x="2774010" y="266699"/>
                </a:lnTo>
                <a:lnTo>
                  <a:pt x="2774480" y="279399"/>
                </a:lnTo>
                <a:lnTo>
                  <a:pt x="2791841" y="279399"/>
                </a:lnTo>
                <a:lnTo>
                  <a:pt x="2791345" y="266699"/>
                </a:lnTo>
                <a:close/>
              </a:path>
              <a:path w="2792095" h="1663700">
                <a:moveTo>
                  <a:pt x="19227" y="253999"/>
                </a:moveTo>
                <a:lnTo>
                  <a:pt x="1485" y="253999"/>
                </a:lnTo>
                <a:lnTo>
                  <a:pt x="990" y="266699"/>
                </a:lnTo>
                <a:lnTo>
                  <a:pt x="18313" y="266699"/>
                </a:lnTo>
                <a:lnTo>
                  <a:pt x="19227" y="253999"/>
                </a:lnTo>
                <a:close/>
              </a:path>
              <a:path w="2792095" h="1663700">
                <a:moveTo>
                  <a:pt x="30733" y="253999"/>
                </a:moveTo>
                <a:lnTo>
                  <a:pt x="24980" y="253999"/>
                </a:lnTo>
                <a:lnTo>
                  <a:pt x="24079" y="266699"/>
                </a:lnTo>
                <a:lnTo>
                  <a:pt x="29857" y="266699"/>
                </a:lnTo>
                <a:lnTo>
                  <a:pt x="30733" y="253999"/>
                </a:lnTo>
                <a:close/>
              </a:path>
              <a:path w="2792095" h="1663700">
                <a:moveTo>
                  <a:pt x="2766987" y="253999"/>
                </a:moveTo>
                <a:lnTo>
                  <a:pt x="2761234" y="253999"/>
                </a:lnTo>
                <a:lnTo>
                  <a:pt x="2762110" y="266699"/>
                </a:lnTo>
                <a:lnTo>
                  <a:pt x="2767888" y="266699"/>
                </a:lnTo>
                <a:lnTo>
                  <a:pt x="2766987" y="253999"/>
                </a:lnTo>
                <a:close/>
              </a:path>
              <a:path w="2792095" h="1663700">
                <a:moveTo>
                  <a:pt x="2790482" y="253999"/>
                </a:moveTo>
                <a:lnTo>
                  <a:pt x="2772740" y="253999"/>
                </a:lnTo>
                <a:lnTo>
                  <a:pt x="2773654" y="266699"/>
                </a:lnTo>
                <a:lnTo>
                  <a:pt x="2790977" y="266699"/>
                </a:lnTo>
                <a:lnTo>
                  <a:pt x="2790482" y="253999"/>
                </a:lnTo>
                <a:close/>
              </a:path>
              <a:path w="2792095" h="1663700">
                <a:moveTo>
                  <a:pt x="21170" y="241299"/>
                </a:moveTo>
                <a:lnTo>
                  <a:pt x="4038" y="241299"/>
                </a:lnTo>
                <a:lnTo>
                  <a:pt x="2590" y="253999"/>
                </a:lnTo>
                <a:lnTo>
                  <a:pt x="19811" y="253999"/>
                </a:lnTo>
                <a:lnTo>
                  <a:pt x="21170" y="241299"/>
                </a:lnTo>
                <a:close/>
              </a:path>
              <a:path w="2792095" h="1663700">
                <a:moveTo>
                  <a:pt x="32588" y="241299"/>
                </a:moveTo>
                <a:lnTo>
                  <a:pt x="26885" y="241299"/>
                </a:lnTo>
                <a:lnTo>
                  <a:pt x="25552" y="253999"/>
                </a:lnTo>
                <a:lnTo>
                  <a:pt x="31280" y="253999"/>
                </a:lnTo>
                <a:lnTo>
                  <a:pt x="32588" y="241299"/>
                </a:lnTo>
                <a:close/>
              </a:path>
              <a:path w="2792095" h="1663700">
                <a:moveTo>
                  <a:pt x="2765082" y="241299"/>
                </a:moveTo>
                <a:lnTo>
                  <a:pt x="2759379" y="241299"/>
                </a:lnTo>
                <a:lnTo>
                  <a:pt x="2760675" y="253999"/>
                </a:lnTo>
                <a:lnTo>
                  <a:pt x="2766415" y="253999"/>
                </a:lnTo>
                <a:lnTo>
                  <a:pt x="2765082" y="241299"/>
                </a:lnTo>
                <a:close/>
              </a:path>
              <a:path w="2792095" h="1663700">
                <a:moveTo>
                  <a:pt x="2787929" y="241299"/>
                </a:moveTo>
                <a:lnTo>
                  <a:pt x="2770797" y="241299"/>
                </a:lnTo>
                <a:lnTo>
                  <a:pt x="2772156" y="253999"/>
                </a:lnTo>
                <a:lnTo>
                  <a:pt x="2789377" y="253999"/>
                </a:lnTo>
                <a:lnTo>
                  <a:pt x="2787929" y="241299"/>
                </a:lnTo>
                <a:close/>
              </a:path>
              <a:path w="2792095" h="1663700">
                <a:moveTo>
                  <a:pt x="26987" y="215899"/>
                </a:moveTo>
                <a:lnTo>
                  <a:pt x="7886" y="215899"/>
                </a:lnTo>
                <a:lnTo>
                  <a:pt x="6807" y="228599"/>
                </a:lnTo>
                <a:lnTo>
                  <a:pt x="4889" y="241299"/>
                </a:lnTo>
                <a:lnTo>
                  <a:pt x="21970" y="241299"/>
                </a:lnTo>
                <a:lnTo>
                  <a:pt x="23761" y="228599"/>
                </a:lnTo>
                <a:lnTo>
                  <a:pt x="24777" y="228599"/>
                </a:lnTo>
                <a:lnTo>
                  <a:pt x="26987" y="215899"/>
                </a:lnTo>
                <a:close/>
              </a:path>
              <a:path w="2792095" h="1663700">
                <a:moveTo>
                  <a:pt x="35579" y="228599"/>
                </a:moveTo>
                <a:lnTo>
                  <a:pt x="29939" y="228599"/>
                </a:lnTo>
                <a:lnTo>
                  <a:pt x="28549" y="241299"/>
                </a:lnTo>
                <a:lnTo>
                  <a:pt x="34213" y="241299"/>
                </a:lnTo>
                <a:lnTo>
                  <a:pt x="35579" y="228599"/>
                </a:lnTo>
                <a:close/>
              </a:path>
              <a:path w="2792095" h="1663700">
                <a:moveTo>
                  <a:pt x="2762028" y="228599"/>
                </a:moveTo>
                <a:lnTo>
                  <a:pt x="2756388" y="228599"/>
                </a:lnTo>
                <a:lnTo>
                  <a:pt x="2757754" y="241299"/>
                </a:lnTo>
                <a:lnTo>
                  <a:pt x="2763418" y="241299"/>
                </a:lnTo>
                <a:lnTo>
                  <a:pt x="2762028" y="228599"/>
                </a:lnTo>
                <a:close/>
              </a:path>
              <a:path w="2792095" h="1663700">
                <a:moveTo>
                  <a:pt x="2784081" y="215899"/>
                </a:moveTo>
                <a:lnTo>
                  <a:pt x="2764980" y="215899"/>
                </a:lnTo>
                <a:lnTo>
                  <a:pt x="2767190" y="228599"/>
                </a:lnTo>
                <a:lnTo>
                  <a:pt x="2768206" y="228599"/>
                </a:lnTo>
                <a:lnTo>
                  <a:pt x="2769997" y="241299"/>
                </a:lnTo>
                <a:lnTo>
                  <a:pt x="2787078" y="241299"/>
                </a:lnTo>
                <a:lnTo>
                  <a:pt x="2785160" y="228599"/>
                </a:lnTo>
                <a:lnTo>
                  <a:pt x="2784081" y="215899"/>
                </a:lnTo>
                <a:close/>
              </a:path>
              <a:path w="2792095" h="1663700">
                <a:moveTo>
                  <a:pt x="38778" y="215899"/>
                </a:moveTo>
                <a:lnTo>
                  <a:pt x="33203" y="215899"/>
                </a:lnTo>
                <a:lnTo>
                  <a:pt x="31492" y="228599"/>
                </a:lnTo>
                <a:lnTo>
                  <a:pt x="37103" y="228599"/>
                </a:lnTo>
                <a:lnTo>
                  <a:pt x="38778" y="215899"/>
                </a:lnTo>
                <a:close/>
              </a:path>
              <a:path w="2792095" h="1663700">
                <a:moveTo>
                  <a:pt x="2758764" y="215899"/>
                </a:moveTo>
                <a:lnTo>
                  <a:pt x="2753189" y="215899"/>
                </a:lnTo>
                <a:lnTo>
                  <a:pt x="2754864" y="228599"/>
                </a:lnTo>
                <a:lnTo>
                  <a:pt x="2760475" y="228599"/>
                </a:lnTo>
                <a:lnTo>
                  <a:pt x="2758764" y="215899"/>
                </a:lnTo>
                <a:close/>
              </a:path>
              <a:path w="2792095" h="1663700">
                <a:moveTo>
                  <a:pt x="30848" y="203199"/>
                </a:moveTo>
                <a:lnTo>
                  <a:pt x="11544" y="203199"/>
                </a:lnTo>
                <a:lnTo>
                  <a:pt x="10236" y="215899"/>
                </a:lnTo>
                <a:lnTo>
                  <a:pt x="28219" y="215899"/>
                </a:lnTo>
                <a:lnTo>
                  <a:pt x="30848" y="203199"/>
                </a:lnTo>
                <a:close/>
              </a:path>
              <a:path w="2792095" h="1663700">
                <a:moveTo>
                  <a:pt x="52552" y="177799"/>
                </a:moveTo>
                <a:lnTo>
                  <a:pt x="46540" y="177799"/>
                </a:lnTo>
                <a:lnTo>
                  <a:pt x="43967" y="190499"/>
                </a:lnTo>
                <a:lnTo>
                  <a:pt x="41520" y="190499"/>
                </a:lnTo>
                <a:lnTo>
                  <a:pt x="39216" y="203199"/>
                </a:lnTo>
                <a:lnTo>
                  <a:pt x="37061" y="203199"/>
                </a:lnTo>
                <a:lnTo>
                  <a:pt x="35064" y="215899"/>
                </a:lnTo>
                <a:lnTo>
                  <a:pt x="40601" y="215899"/>
                </a:lnTo>
                <a:lnTo>
                  <a:pt x="43091" y="203199"/>
                </a:lnTo>
                <a:lnTo>
                  <a:pt x="46024" y="190499"/>
                </a:lnTo>
                <a:lnTo>
                  <a:pt x="52552" y="177799"/>
                </a:lnTo>
                <a:close/>
              </a:path>
              <a:path w="2792095" h="1663700">
                <a:moveTo>
                  <a:pt x="2745427" y="177799"/>
                </a:moveTo>
                <a:lnTo>
                  <a:pt x="2739415" y="177799"/>
                </a:lnTo>
                <a:lnTo>
                  <a:pt x="2745943" y="190499"/>
                </a:lnTo>
                <a:lnTo>
                  <a:pt x="2748876" y="203199"/>
                </a:lnTo>
                <a:lnTo>
                  <a:pt x="2751366" y="215899"/>
                </a:lnTo>
                <a:lnTo>
                  <a:pt x="2756903" y="215899"/>
                </a:lnTo>
                <a:lnTo>
                  <a:pt x="2754906" y="203199"/>
                </a:lnTo>
                <a:lnTo>
                  <a:pt x="2752751" y="203199"/>
                </a:lnTo>
                <a:lnTo>
                  <a:pt x="2750447" y="190499"/>
                </a:lnTo>
                <a:lnTo>
                  <a:pt x="2748000" y="190499"/>
                </a:lnTo>
                <a:lnTo>
                  <a:pt x="2745427" y="177799"/>
                </a:lnTo>
                <a:close/>
              </a:path>
              <a:path w="2792095" h="1663700">
                <a:moveTo>
                  <a:pt x="2780423" y="203199"/>
                </a:moveTo>
                <a:lnTo>
                  <a:pt x="2761119" y="203199"/>
                </a:lnTo>
                <a:lnTo>
                  <a:pt x="2763748" y="215899"/>
                </a:lnTo>
                <a:lnTo>
                  <a:pt x="2781731" y="215899"/>
                </a:lnTo>
                <a:lnTo>
                  <a:pt x="2780423" y="203199"/>
                </a:lnTo>
                <a:close/>
              </a:path>
              <a:path w="2792095" h="1663700">
                <a:moveTo>
                  <a:pt x="35293" y="190499"/>
                </a:moveTo>
                <a:lnTo>
                  <a:pt x="15862" y="190499"/>
                </a:lnTo>
                <a:lnTo>
                  <a:pt x="14338" y="203199"/>
                </a:lnTo>
                <a:lnTo>
                  <a:pt x="32270" y="203199"/>
                </a:lnTo>
                <a:lnTo>
                  <a:pt x="35293" y="190499"/>
                </a:lnTo>
                <a:close/>
              </a:path>
              <a:path w="2792095" h="1663700">
                <a:moveTo>
                  <a:pt x="2776105" y="190499"/>
                </a:moveTo>
                <a:lnTo>
                  <a:pt x="2756674" y="190499"/>
                </a:lnTo>
                <a:lnTo>
                  <a:pt x="2759697" y="203199"/>
                </a:lnTo>
                <a:lnTo>
                  <a:pt x="2777629" y="203199"/>
                </a:lnTo>
                <a:lnTo>
                  <a:pt x="2776105" y="190499"/>
                </a:lnTo>
                <a:close/>
              </a:path>
              <a:path w="2792095" h="1663700">
                <a:moveTo>
                  <a:pt x="38633" y="177799"/>
                </a:moveTo>
                <a:lnTo>
                  <a:pt x="20815" y="177799"/>
                </a:lnTo>
                <a:lnTo>
                  <a:pt x="19075" y="190499"/>
                </a:lnTo>
                <a:lnTo>
                  <a:pt x="36931" y="190499"/>
                </a:lnTo>
                <a:lnTo>
                  <a:pt x="38633" y="177799"/>
                </a:lnTo>
                <a:close/>
              </a:path>
              <a:path w="2792095" h="1663700">
                <a:moveTo>
                  <a:pt x="2771152" y="177799"/>
                </a:moveTo>
                <a:lnTo>
                  <a:pt x="2753334" y="177799"/>
                </a:lnTo>
                <a:lnTo>
                  <a:pt x="2755036" y="190499"/>
                </a:lnTo>
                <a:lnTo>
                  <a:pt x="2772892" y="190499"/>
                </a:lnTo>
                <a:lnTo>
                  <a:pt x="2771152" y="177799"/>
                </a:lnTo>
                <a:close/>
              </a:path>
              <a:path w="2792095" h="1663700">
                <a:moveTo>
                  <a:pt x="44038" y="165099"/>
                </a:moveTo>
                <a:lnTo>
                  <a:pt x="25430" y="165099"/>
                </a:lnTo>
                <a:lnTo>
                  <a:pt x="22631" y="177799"/>
                </a:lnTo>
                <a:lnTo>
                  <a:pt x="41258" y="177799"/>
                </a:lnTo>
                <a:lnTo>
                  <a:pt x="44038" y="165099"/>
                </a:lnTo>
                <a:close/>
              </a:path>
              <a:path w="2792095" h="1663700">
                <a:moveTo>
                  <a:pt x="64160" y="152399"/>
                </a:moveTo>
                <a:lnTo>
                  <a:pt x="58225" y="152399"/>
                </a:lnTo>
                <a:lnTo>
                  <a:pt x="55117" y="165099"/>
                </a:lnTo>
                <a:lnTo>
                  <a:pt x="52123" y="165099"/>
                </a:lnTo>
                <a:lnTo>
                  <a:pt x="49261" y="177799"/>
                </a:lnTo>
                <a:lnTo>
                  <a:pt x="56222" y="177799"/>
                </a:lnTo>
                <a:lnTo>
                  <a:pt x="64160" y="152399"/>
                </a:lnTo>
                <a:close/>
              </a:path>
              <a:path w="2792095" h="1663700">
                <a:moveTo>
                  <a:pt x="2733742" y="152399"/>
                </a:moveTo>
                <a:lnTo>
                  <a:pt x="2727807" y="152399"/>
                </a:lnTo>
                <a:lnTo>
                  <a:pt x="2735745" y="177799"/>
                </a:lnTo>
                <a:lnTo>
                  <a:pt x="2742706" y="177799"/>
                </a:lnTo>
                <a:lnTo>
                  <a:pt x="2739844" y="165099"/>
                </a:lnTo>
                <a:lnTo>
                  <a:pt x="2736850" y="165099"/>
                </a:lnTo>
                <a:lnTo>
                  <a:pt x="2733742" y="152399"/>
                </a:lnTo>
                <a:close/>
              </a:path>
              <a:path w="2792095" h="1663700">
                <a:moveTo>
                  <a:pt x="2766537" y="165099"/>
                </a:moveTo>
                <a:lnTo>
                  <a:pt x="2747929" y="165099"/>
                </a:lnTo>
                <a:lnTo>
                  <a:pt x="2750709" y="177799"/>
                </a:lnTo>
                <a:lnTo>
                  <a:pt x="2769336" y="177799"/>
                </a:lnTo>
                <a:lnTo>
                  <a:pt x="2766537" y="165099"/>
                </a:lnTo>
                <a:close/>
              </a:path>
              <a:path w="2792095" h="1663700">
                <a:moveTo>
                  <a:pt x="53201" y="152399"/>
                </a:moveTo>
                <a:lnTo>
                  <a:pt x="31503" y="152399"/>
                </a:lnTo>
                <a:lnTo>
                  <a:pt x="28390" y="165099"/>
                </a:lnTo>
                <a:lnTo>
                  <a:pt x="50025" y="165099"/>
                </a:lnTo>
                <a:lnTo>
                  <a:pt x="53201" y="152399"/>
                </a:lnTo>
                <a:close/>
              </a:path>
              <a:path w="2792095" h="1663700">
                <a:moveTo>
                  <a:pt x="2760464" y="152399"/>
                </a:moveTo>
                <a:lnTo>
                  <a:pt x="2738766" y="152399"/>
                </a:lnTo>
                <a:lnTo>
                  <a:pt x="2741942" y="165099"/>
                </a:lnTo>
                <a:lnTo>
                  <a:pt x="2763577" y="165099"/>
                </a:lnTo>
                <a:lnTo>
                  <a:pt x="2760464" y="152399"/>
                </a:lnTo>
                <a:close/>
              </a:path>
              <a:path w="2792095" h="1663700">
                <a:moveTo>
                  <a:pt x="59992" y="139699"/>
                </a:moveTo>
                <a:lnTo>
                  <a:pt x="38144" y="139699"/>
                </a:lnTo>
                <a:lnTo>
                  <a:pt x="34759" y="152399"/>
                </a:lnTo>
                <a:lnTo>
                  <a:pt x="56529" y="152399"/>
                </a:lnTo>
                <a:lnTo>
                  <a:pt x="59992" y="139699"/>
                </a:lnTo>
                <a:close/>
              </a:path>
              <a:path w="2792095" h="1663700">
                <a:moveTo>
                  <a:pt x="93332" y="114299"/>
                </a:moveTo>
                <a:lnTo>
                  <a:pt x="83616" y="114299"/>
                </a:lnTo>
                <a:lnTo>
                  <a:pt x="79628" y="126999"/>
                </a:lnTo>
                <a:lnTo>
                  <a:pt x="75749" y="126999"/>
                </a:lnTo>
                <a:lnTo>
                  <a:pt x="71993" y="139699"/>
                </a:lnTo>
                <a:lnTo>
                  <a:pt x="64869" y="139699"/>
                </a:lnTo>
                <a:lnTo>
                  <a:pt x="61480" y="152399"/>
                </a:lnTo>
                <a:lnTo>
                  <a:pt x="68529" y="152399"/>
                </a:lnTo>
                <a:lnTo>
                  <a:pt x="77800" y="139699"/>
                </a:lnTo>
                <a:lnTo>
                  <a:pt x="82816" y="126999"/>
                </a:lnTo>
                <a:lnTo>
                  <a:pt x="93332" y="114299"/>
                </a:lnTo>
                <a:close/>
              </a:path>
              <a:path w="2792095" h="1663700">
                <a:moveTo>
                  <a:pt x="2708351" y="114299"/>
                </a:moveTo>
                <a:lnTo>
                  <a:pt x="2698635" y="114299"/>
                </a:lnTo>
                <a:lnTo>
                  <a:pt x="2709151" y="126999"/>
                </a:lnTo>
                <a:lnTo>
                  <a:pt x="2714167" y="139699"/>
                </a:lnTo>
                <a:lnTo>
                  <a:pt x="2723438" y="152399"/>
                </a:lnTo>
                <a:lnTo>
                  <a:pt x="2730487" y="152399"/>
                </a:lnTo>
                <a:lnTo>
                  <a:pt x="2727098" y="139699"/>
                </a:lnTo>
                <a:lnTo>
                  <a:pt x="2719974" y="139699"/>
                </a:lnTo>
                <a:lnTo>
                  <a:pt x="2716218" y="126999"/>
                </a:lnTo>
                <a:lnTo>
                  <a:pt x="2712339" y="126999"/>
                </a:lnTo>
                <a:lnTo>
                  <a:pt x="2708351" y="114299"/>
                </a:lnTo>
                <a:close/>
              </a:path>
              <a:path w="2792095" h="1663700">
                <a:moveTo>
                  <a:pt x="2753823" y="139699"/>
                </a:moveTo>
                <a:lnTo>
                  <a:pt x="2731975" y="139699"/>
                </a:lnTo>
                <a:lnTo>
                  <a:pt x="2735438" y="152399"/>
                </a:lnTo>
                <a:lnTo>
                  <a:pt x="2757208" y="152399"/>
                </a:lnTo>
                <a:lnTo>
                  <a:pt x="2753823" y="139699"/>
                </a:lnTo>
                <a:close/>
              </a:path>
              <a:path w="2792095" h="1663700">
                <a:moveTo>
                  <a:pt x="67271" y="126999"/>
                </a:moveTo>
                <a:lnTo>
                  <a:pt x="45361" y="126999"/>
                </a:lnTo>
                <a:lnTo>
                  <a:pt x="41681" y="139699"/>
                </a:lnTo>
                <a:lnTo>
                  <a:pt x="63576" y="139699"/>
                </a:lnTo>
                <a:lnTo>
                  <a:pt x="67271" y="126999"/>
                </a:lnTo>
                <a:close/>
              </a:path>
              <a:path w="2792095" h="1663700">
                <a:moveTo>
                  <a:pt x="2746606" y="126999"/>
                </a:moveTo>
                <a:lnTo>
                  <a:pt x="2724696" y="126999"/>
                </a:lnTo>
                <a:lnTo>
                  <a:pt x="2728391" y="139699"/>
                </a:lnTo>
                <a:lnTo>
                  <a:pt x="2750286" y="139699"/>
                </a:lnTo>
                <a:lnTo>
                  <a:pt x="2746606" y="126999"/>
                </a:lnTo>
                <a:close/>
              </a:path>
              <a:path w="2792095" h="1663700">
                <a:moveTo>
                  <a:pt x="79146" y="114299"/>
                </a:moveTo>
                <a:lnTo>
                  <a:pt x="57199" y="114299"/>
                </a:lnTo>
                <a:lnTo>
                  <a:pt x="53115" y="126999"/>
                </a:lnTo>
                <a:lnTo>
                  <a:pt x="75072" y="126999"/>
                </a:lnTo>
                <a:lnTo>
                  <a:pt x="79146" y="114299"/>
                </a:lnTo>
                <a:close/>
              </a:path>
              <a:path w="2792095" h="1663700">
                <a:moveTo>
                  <a:pt x="2734768" y="114299"/>
                </a:moveTo>
                <a:lnTo>
                  <a:pt x="2712821" y="114299"/>
                </a:lnTo>
                <a:lnTo>
                  <a:pt x="2716895" y="126999"/>
                </a:lnTo>
                <a:lnTo>
                  <a:pt x="2738852" y="126999"/>
                </a:lnTo>
                <a:lnTo>
                  <a:pt x="2734768" y="114299"/>
                </a:lnTo>
                <a:close/>
              </a:path>
              <a:path w="2792095" h="1663700">
                <a:moveTo>
                  <a:pt x="87649" y="101599"/>
                </a:moveTo>
                <a:lnTo>
                  <a:pt x="65747" y="101599"/>
                </a:lnTo>
                <a:lnTo>
                  <a:pt x="61413" y="114299"/>
                </a:lnTo>
                <a:lnTo>
                  <a:pt x="83332" y="114299"/>
                </a:lnTo>
                <a:lnTo>
                  <a:pt x="87649" y="101599"/>
                </a:lnTo>
                <a:close/>
              </a:path>
              <a:path w="2792095" h="1663700">
                <a:moveTo>
                  <a:pt x="116827" y="88899"/>
                </a:moveTo>
                <a:lnTo>
                  <a:pt x="106679" y="88899"/>
                </a:lnTo>
                <a:lnTo>
                  <a:pt x="100710" y="101599"/>
                </a:lnTo>
                <a:lnTo>
                  <a:pt x="96277" y="101599"/>
                </a:lnTo>
                <a:lnTo>
                  <a:pt x="91940" y="114299"/>
                </a:lnTo>
                <a:lnTo>
                  <a:pt x="98958" y="114299"/>
                </a:lnTo>
                <a:lnTo>
                  <a:pt x="110642" y="101599"/>
                </a:lnTo>
                <a:lnTo>
                  <a:pt x="116827" y="88899"/>
                </a:lnTo>
                <a:close/>
              </a:path>
              <a:path w="2792095" h="1663700">
                <a:moveTo>
                  <a:pt x="2685288" y="88899"/>
                </a:moveTo>
                <a:lnTo>
                  <a:pt x="2675140" y="88899"/>
                </a:lnTo>
                <a:lnTo>
                  <a:pt x="2681325" y="101599"/>
                </a:lnTo>
                <a:lnTo>
                  <a:pt x="2693009" y="114299"/>
                </a:lnTo>
                <a:lnTo>
                  <a:pt x="2700027" y="114299"/>
                </a:lnTo>
                <a:lnTo>
                  <a:pt x="2695690" y="101599"/>
                </a:lnTo>
                <a:lnTo>
                  <a:pt x="2691257" y="101599"/>
                </a:lnTo>
                <a:lnTo>
                  <a:pt x="2685288" y="88899"/>
                </a:lnTo>
                <a:close/>
              </a:path>
              <a:path w="2792095" h="1663700">
                <a:moveTo>
                  <a:pt x="2726220" y="101599"/>
                </a:moveTo>
                <a:lnTo>
                  <a:pt x="2704318" y="101599"/>
                </a:lnTo>
                <a:lnTo>
                  <a:pt x="2708635" y="114299"/>
                </a:lnTo>
                <a:lnTo>
                  <a:pt x="2730554" y="114299"/>
                </a:lnTo>
                <a:lnTo>
                  <a:pt x="2726220" y="101599"/>
                </a:lnTo>
                <a:close/>
              </a:path>
              <a:path w="2792095" h="1663700">
                <a:moveTo>
                  <a:pt x="101248" y="88899"/>
                </a:moveTo>
                <a:lnTo>
                  <a:pt x="74795" y="88899"/>
                </a:lnTo>
                <a:lnTo>
                  <a:pt x="70203" y="101599"/>
                </a:lnTo>
                <a:lnTo>
                  <a:pt x="96608" y="101599"/>
                </a:lnTo>
                <a:lnTo>
                  <a:pt x="101248" y="88899"/>
                </a:lnTo>
                <a:close/>
              </a:path>
              <a:path w="2792095" h="1663700">
                <a:moveTo>
                  <a:pt x="2717172" y="88899"/>
                </a:moveTo>
                <a:lnTo>
                  <a:pt x="2690719" y="88899"/>
                </a:lnTo>
                <a:lnTo>
                  <a:pt x="2695359" y="101599"/>
                </a:lnTo>
                <a:lnTo>
                  <a:pt x="2721764" y="101599"/>
                </a:lnTo>
                <a:lnTo>
                  <a:pt x="2717172" y="88899"/>
                </a:lnTo>
                <a:close/>
              </a:path>
              <a:path w="2792095" h="1663700">
                <a:moveTo>
                  <a:pt x="115823" y="76199"/>
                </a:moveTo>
                <a:lnTo>
                  <a:pt x="89263" y="76199"/>
                </a:lnTo>
                <a:lnTo>
                  <a:pt x="84327" y="88899"/>
                </a:lnTo>
                <a:lnTo>
                  <a:pt x="110876" y="88899"/>
                </a:lnTo>
                <a:lnTo>
                  <a:pt x="115823" y="76199"/>
                </a:lnTo>
                <a:close/>
              </a:path>
              <a:path w="2792095" h="1663700">
                <a:moveTo>
                  <a:pt x="150012" y="63499"/>
                </a:moveTo>
                <a:lnTo>
                  <a:pt x="139890" y="63499"/>
                </a:lnTo>
                <a:lnTo>
                  <a:pt x="134671" y="76199"/>
                </a:lnTo>
                <a:lnTo>
                  <a:pt x="124461" y="76199"/>
                </a:lnTo>
                <a:lnTo>
                  <a:pt x="119506" y="88899"/>
                </a:lnTo>
                <a:lnTo>
                  <a:pt x="129578" y="88899"/>
                </a:lnTo>
                <a:lnTo>
                  <a:pt x="136296" y="76199"/>
                </a:lnTo>
                <a:lnTo>
                  <a:pt x="150012" y="63499"/>
                </a:lnTo>
                <a:close/>
              </a:path>
              <a:path w="2792095" h="1663700">
                <a:moveTo>
                  <a:pt x="2652077" y="63499"/>
                </a:moveTo>
                <a:lnTo>
                  <a:pt x="2641955" y="63499"/>
                </a:lnTo>
                <a:lnTo>
                  <a:pt x="2655671" y="76199"/>
                </a:lnTo>
                <a:lnTo>
                  <a:pt x="2662389" y="88899"/>
                </a:lnTo>
                <a:lnTo>
                  <a:pt x="2672460" y="88899"/>
                </a:lnTo>
                <a:lnTo>
                  <a:pt x="2667506" y="76199"/>
                </a:lnTo>
                <a:lnTo>
                  <a:pt x="2657296" y="76199"/>
                </a:lnTo>
                <a:lnTo>
                  <a:pt x="2652077" y="63499"/>
                </a:lnTo>
                <a:close/>
              </a:path>
              <a:path w="2792095" h="1663700">
                <a:moveTo>
                  <a:pt x="2702704" y="76199"/>
                </a:moveTo>
                <a:lnTo>
                  <a:pt x="2676144" y="76199"/>
                </a:lnTo>
                <a:lnTo>
                  <a:pt x="2681091" y="88899"/>
                </a:lnTo>
                <a:lnTo>
                  <a:pt x="2707640" y="88899"/>
                </a:lnTo>
                <a:lnTo>
                  <a:pt x="2702704" y="76199"/>
                </a:lnTo>
                <a:close/>
              </a:path>
              <a:path w="2792095" h="1663700">
                <a:moveTo>
                  <a:pt x="131318" y="63499"/>
                </a:moveTo>
                <a:lnTo>
                  <a:pt x="104762" y="63499"/>
                </a:lnTo>
                <a:lnTo>
                  <a:pt x="99497" y="76199"/>
                </a:lnTo>
                <a:lnTo>
                  <a:pt x="126057" y="76199"/>
                </a:lnTo>
                <a:lnTo>
                  <a:pt x="131318" y="63499"/>
                </a:lnTo>
                <a:close/>
              </a:path>
              <a:path w="2792095" h="1663700">
                <a:moveTo>
                  <a:pt x="2687205" y="63499"/>
                </a:moveTo>
                <a:lnTo>
                  <a:pt x="2660649" y="63499"/>
                </a:lnTo>
                <a:lnTo>
                  <a:pt x="2665910" y="76199"/>
                </a:lnTo>
                <a:lnTo>
                  <a:pt x="2692470" y="76199"/>
                </a:lnTo>
                <a:lnTo>
                  <a:pt x="2687205" y="63499"/>
                </a:lnTo>
                <a:close/>
              </a:path>
              <a:path w="2792095" h="1663700">
                <a:moveTo>
                  <a:pt x="147651" y="50799"/>
                </a:moveTo>
                <a:lnTo>
                  <a:pt x="121250" y="50799"/>
                </a:lnTo>
                <a:lnTo>
                  <a:pt x="115652" y="63499"/>
                </a:lnTo>
                <a:lnTo>
                  <a:pt x="142101" y="63499"/>
                </a:lnTo>
                <a:lnTo>
                  <a:pt x="147651" y="50799"/>
                </a:lnTo>
                <a:close/>
              </a:path>
              <a:path w="2792095" h="1663700">
                <a:moveTo>
                  <a:pt x="171830" y="50799"/>
                </a:moveTo>
                <a:lnTo>
                  <a:pt x="161721" y="50799"/>
                </a:lnTo>
                <a:lnTo>
                  <a:pt x="156160" y="63499"/>
                </a:lnTo>
                <a:lnTo>
                  <a:pt x="157200" y="63499"/>
                </a:lnTo>
                <a:lnTo>
                  <a:pt x="171830" y="50799"/>
                </a:lnTo>
                <a:close/>
              </a:path>
              <a:path w="2792095" h="1663700">
                <a:moveTo>
                  <a:pt x="2630246" y="50799"/>
                </a:moveTo>
                <a:lnTo>
                  <a:pt x="2620137" y="50799"/>
                </a:lnTo>
                <a:lnTo>
                  <a:pt x="2634767" y="63499"/>
                </a:lnTo>
                <a:lnTo>
                  <a:pt x="2635807" y="63499"/>
                </a:lnTo>
                <a:lnTo>
                  <a:pt x="2630246" y="50799"/>
                </a:lnTo>
                <a:close/>
              </a:path>
              <a:path w="2792095" h="1663700">
                <a:moveTo>
                  <a:pt x="2670717" y="50799"/>
                </a:moveTo>
                <a:lnTo>
                  <a:pt x="2644316" y="50799"/>
                </a:lnTo>
                <a:lnTo>
                  <a:pt x="2649866" y="63499"/>
                </a:lnTo>
                <a:lnTo>
                  <a:pt x="2676315" y="63499"/>
                </a:lnTo>
                <a:lnTo>
                  <a:pt x="2670717" y="50799"/>
                </a:lnTo>
                <a:close/>
              </a:path>
              <a:path w="2792095" h="1663700">
                <a:moveTo>
                  <a:pt x="176609" y="38099"/>
                </a:moveTo>
                <a:lnTo>
                  <a:pt x="138626" y="38099"/>
                </a:lnTo>
                <a:lnTo>
                  <a:pt x="132724" y="50799"/>
                </a:lnTo>
                <a:lnTo>
                  <a:pt x="170651" y="50799"/>
                </a:lnTo>
                <a:lnTo>
                  <a:pt x="176609" y="38099"/>
                </a:lnTo>
                <a:close/>
              </a:path>
              <a:path w="2792095" h="1663700">
                <a:moveTo>
                  <a:pt x="202869" y="38099"/>
                </a:moveTo>
                <a:lnTo>
                  <a:pt x="190849" y="38099"/>
                </a:lnTo>
                <a:lnTo>
                  <a:pt x="184861" y="50799"/>
                </a:lnTo>
                <a:lnTo>
                  <a:pt x="194868" y="50799"/>
                </a:lnTo>
                <a:lnTo>
                  <a:pt x="202869" y="38099"/>
                </a:lnTo>
                <a:close/>
              </a:path>
              <a:path w="2792095" h="1663700">
                <a:moveTo>
                  <a:pt x="2601118" y="38099"/>
                </a:moveTo>
                <a:lnTo>
                  <a:pt x="2589098" y="38099"/>
                </a:lnTo>
                <a:lnTo>
                  <a:pt x="2597099" y="50799"/>
                </a:lnTo>
                <a:lnTo>
                  <a:pt x="2607106" y="50799"/>
                </a:lnTo>
                <a:lnTo>
                  <a:pt x="2601118" y="38099"/>
                </a:lnTo>
                <a:close/>
              </a:path>
              <a:path w="2792095" h="1663700">
                <a:moveTo>
                  <a:pt x="2653341" y="38099"/>
                </a:moveTo>
                <a:lnTo>
                  <a:pt x="2615358" y="38099"/>
                </a:lnTo>
                <a:lnTo>
                  <a:pt x="2621316" y="50799"/>
                </a:lnTo>
                <a:lnTo>
                  <a:pt x="2659243" y="50799"/>
                </a:lnTo>
                <a:lnTo>
                  <a:pt x="2653341" y="38099"/>
                </a:lnTo>
                <a:close/>
              </a:path>
              <a:path w="2792095" h="1663700">
                <a:moveTo>
                  <a:pt x="203263" y="25399"/>
                </a:moveTo>
                <a:lnTo>
                  <a:pt x="163110" y="25399"/>
                </a:lnTo>
                <a:lnTo>
                  <a:pt x="156843" y="38099"/>
                </a:lnTo>
                <a:lnTo>
                  <a:pt x="199021" y="38099"/>
                </a:lnTo>
                <a:lnTo>
                  <a:pt x="203263" y="25399"/>
                </a:lnTo>
                <a:close/>
              </a:path>
              <a:path w="2792095" h="1663700">
                <a:moveTo>
                  <a:pt x="257098" y="25399"/>
                </a:moveTo>
                <a:lnTo>
                  <a:pt x="228153" y="25399"/>
                </a:lnTo>
                <a:lnTo>
                  <a:pt x="221781" y="38099"/>
                </a:lnTo>
                <a:lnTo>
                  <a:pt x="252742" y="38099"/>
                </a:lnTo>
                <a:lnTo>
                  <a:pt x="257098" y="25399"/>
                </a:lnTo>
                <a:close/>
              </a:path>
              <a:path w="2792095" h="1663700">
                <a:moveTo>
                  <a:pt x="2563814" y="25399"/>
                </a:moveTo>
                <a:lnTo>
                  <a:pt x="2534869" y="25399"/>
                </a:lnTo>
                <a:lnTo>
                  <a:pt x="2539225" y="38099"/>
                </a:lnTo>
                <a:lnTo>
                  <a:pt x="2570186" y="38099"/>
                </a:lnTo>
                <a:lnTo>
                  <a:pt x="2563814" y="25399"/>
                </a:lnTo>
                <a:close/>
              </a:path>
              <a:path w="2792095" h="1663700">
                <a:moveTo>
                  <a:pt x="2628857" y="25399"/>
                </a:moveTo>
                <a:lnTo>
                  <a:pt x="2588704" y="25399"/>
                </a:lnTo>
                <a:lnTo>
                  <a:pt x="2592946" y="38099"/>
                </a:lnTo>
                <a:lnTo>
                  <a:pt x="2635124" y="38099"/>
                </a:lnTo>
                <a:lnTo>
                  <a:pt x="2628857" y="25399"/>
                </a:lnTo>
                <a:close/>
              </a:path>
              <a:path w="2792095" h="1663700">
                <a:moveTo>
                  <a:pt x="264794" y="12699"/>
                </a:moveTo>
                <a:lnTo>
                  <a:pt x="193319" y="12699"/>
                </a:lnTo>
                <a:lnTo>
                  <a:pt x="184530" y="25399"/>
                </a:lnTo>
                <a:lnTo>
                  <a:pt x="255739" y="25399"/>
                </a:lnTo>
                <a:lnTo>
                  <a:pt x="264794" y="12699"/>
                </a:lnTo>
                <a:close/>
              </a:path>
              <a:path w="2792095" h="1663700">
                <a:moveTo>
                  <a:pt x="2598648" y="12699"/>
                </a:moveTo>
                <a:lnTo>
                  <a:pt x="2527172" y="12699"/>
                </a:lnTo>
                <a:lnTo>
                  <a:pt x="2536228" y="25399"/>
                </a:lnTo>
                <a:lnTo>
                  <a:pt x="2607437" y="25399"/>
                </a:lnTo>
                <a:lnTo>
                  <a:pt x="2598648" y="12699"/>
                </a:lnTo>
                <a:close/>
              </a:path>
              <a:path w="2792095" h="1663700">
                <a:moveTo>
                  <a:pt x="2557373" y="0"/>
                </a:moveTo>
                <a:lnTo>
                  <a:pt x="234594" y="0"/>
                </a:lnTo>
                <a:lnTo>
                  <a:pt x="225247" y="12699"/>
                </a:lnTo>
                <a:lnTo>
                  <a:pt x="2566720" y="12699"/>
                </a:lnTo>
                <a:lnTo>
                  <a:pt x="2557373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351383" y="3242717"/>
            <a:ext cx="2289175" cy="119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594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000"/>
                </a:solidFill>
                <a:latin typeface="Arial Black"/>
                <a:cs typeface="Arial Black"/>
              </a:rPr>
              <a:t>1.126</a:t>
            </a:r>
            <a:endParaRPr sz="3600">
              <a:latin typeface="Arial Black"/>
              <a:cs typeface="Arial Black"/>
            </a:endParaRPr>
          </a:p>
          <a:p>
            <a:pPr marL="12700" marR="5080" indent="-635">
              <a:lnSpc>
                <a:spcPts val="2390"/>
              </a:lnSpc>
              <a:spcBef>
                <a:spcPts val="175"/>
              </a:spcBef>
            </a:pPr>
            <a:r>
              <a:rPr sz="2000" b="1" spc="-5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Times New Roman"/>
                <a:cs typeface="Times New Roman"/>
              </a:rPr>
              <a:t>° </a:t>
            </a:r>
            <a:r>
              <a:rPr sz="2000" b="1" spc="-5" dirty="0">
                <a:latin typeface="Calibri"/>
                <a:cs typeface="Calibri"/>
              </a:rPr>
              <a:t>de </a:t>
            </a:r>
            <a:r>
              <a:rPr sz="2000" b="1" spc="-10" dirty="0">
                <a:latin typeface="Calibri"/>
                <a:cs typeface="Calibri"/>
              </a:rPr>
              <a:t>casos</a:t>
            </a:r>
            <a:r>
              <a:rPr sz="2000" b="1" spc="-10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suspeitos  por síndrome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gripal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03449" y="3360420"/>
            <a:ext cx="0" cy="947419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6835"/>
                </a:lnTo>
              </a:path>
            </a:pathLst>
          </a:custGeom>
          <a:ln w="762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96418" y="6247638"/>
            <a:ext cx="8090534" cy="46100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5560" rIns="0" bIns="0" rtlCol="0">
            <a:spAutoFit/>
          </a:bodyPr>
          <a:lstStyle/>
          <a:p>
            <a:pPr marL="262890" indent="-17208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63525" algn="l"/>
              </a:tabLst>
            </a:pP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Planilha de </a:t>
            </a:r>
            <a:r>
              <a:rPr sz="1200" spc="-10" dirty="0">
                <a:latin typeface="Calibri"/>
                <a:cs typeface="Calibri"/>
              </a:rPr>
              <a:t>Monitoramento </a:t>
            </a:r>
            <a:r>
              <a:rPr sz="1200" spc="-5" dirty="0">
                <a:latin typeface="Calibri"/>
                <a:cs typeface="Calibri"/>
              </a:rPr>
              <a:t>da 18°CRS, e-SUS Notifica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SIVEP-GRIPE.</a:t>
            </a:r>
            <a:endParaRPr sz="1200">
              <a:latin typeface="Calibri"/>
              <a:cs typeface="Calibri"/>
            </a:endParaRPr>
          </a:p>
          <a:p>
            <a:pPr marL="262890" indent="-172085">
              <a:lnSpc>
                <a:spcPct val="100000"/>
              </a:lnSpc>
              <a:buFont typeface="Arial"/>
              <a:buChar char="•"/>
              <a:tabLst>
                <a:tab pos="263525" algn="l"/>
              </a:tabLst>
            </a:pPr>
            <a:r>
              <a:rPr sz="1200" spc="-5" dirty="0">
                <a:latin typeface="Calibri"/>
                <a:cs typeface="Calibri"/>
              </a:rPr>
              <a:t>Nota: </a:t>
            </a:r>
            <a:r>
              <a:rPr sz="1200" dirty="0">
                <a:latin typeface="Calibri"/>
                <a:cs typeface="Calibri"/>
              </a:rPr>
              <a:t>A </a:t>
            </a:r>
            <a:r>
              <a:rPr sz="1200" spc="-5" dirty="0">
                <a:latin typeface="Calibri"/>
                <a:cs typeface="Calibri"/>
              </a:rPr>
              <a:t>Planilha de </a:t>
            </a:r>
            <a:r>
              <a:rPr sz="1200" spc="-10" dirty="0">
                <a:latin typeface="Calibri"/>
                <a:cs typeface="Calibri"/>
              </a:rPr>
              <a:t>Monitoramento </a:t>
            </a:r>
            <a:r>
              <a:rPr sz="1200" spc="-5" dirty="0">
                <a:latin typeface="Calibri"/>
                <a:cs typeface="Calibri"/>
              </a:rPr>
              <a:t>da 18°CRS </a:t>
            </a:r>
            <a:r>
              <a:rPr sz="1200" spc="-10" dirty="0">
                <a:latin typeface="Calibri"/>
                <a:cs typeface="Calibri"/>
              </a:rPr>
              <a:t>foi </a:t>
            </a:r>
            <a:r>
              <a:rPr sz="1200" spc="-5" dirty="0">
                <a:latin typeface="Calibri"/>
                <a:cs typeface="Calibri"/>
              </a:rPr>
              <a:t>preenchida por 17 municípios </a:t>
            </a:r>
            <a:r>
              <a:rPr sz="1200" spc="-10" dirty="0">
                <a:latin typeface="Calibri"/>
                <a:cs typeface="Calibri"/>
              </a:rPr>
              <a:t>até </a:t>
            </a:r>
            <a:r>
              <a:rPr sz="1200" dirty="0">
                <a:latin typeface="Calibri"/>
                <a:cs typeface="Calibri"/>
              </a:rPr>
              <a:t>o </a:t>
            </a:r>
            <a:r>
              <a:rPr sz="1200" spc="-10" dirty="0">
                <a:latin typeface="Calibri"/>
                <a:cs typeface="Calibri"/>
              </a:rPr>
              <a:t>fechamento </a:t>
            </a:r>
            <a:r>
              <a:rPr sz="1200" spc="-5" dirty="0">
                <a:latin typeface="Calibri"/>
                <a:cs typeface="Calibri"/>
              </a:rPr>
              <a:t>do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boletim.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04217" y="642482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81321" y="4829555"/>
            <a:ext cx="4072115" cy="137845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80559" y="4891278"/>
            <a:ext cx="3284981" cy="12893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20946" y="4869183"/>
            <a:ext cx="3939540" cy="1245870"/>
          </a:xfrm>
          <a:custGeom>
            <a:avLst/>
            <a:gdLst/>
            <a:ahLst/>
            <a:cxnLst/>
            <a:rect l="l" t="t" r="r" b="b"/>
            <a:pathLst>
              <a:path w="3939540" h="1245870">
                <a:moveTo>
                  <a:pt x="3731895" y="0"/>
                </a:moveTo>
                <a:lnTo>
                  <a:pt x="207645" y="0"/>
                </a:lnTo>
                <a:lnTo>
                  <a:pt x="160033" y="5483"/>
                </a:lnTo>
                <a:lnTo>
                  <a:pt x="116327" y="21104"/>
                </a:lnTo>
                <a:lnTo>
                  <a:pt x="77772" y="45616"/>
                </a:lnTo>
                <a:lnTo>
                  <a:pt x="45616" y="77772"/>
                </a:lnTo>
                <a:lnTo>
                  <a:pt x="21104" y="116327"/>
                </a:lnTo>
                <a:lnTo>
                  <a:pt x="5483" y="160033"/>
                </a:lnTo>
                <a:lnTo>
                  <a:pt x="0" y="207644"/>
                </a:lnTo>
                <a:lnTo>
                  <a:pt x="0" y="1038212"/>
                </a:lnTo>
                <a:lnTo>
                  <a:pt x="5483" y="1085824"/>
                </a:lnTo>
                <a:lnTo>
                  <a:pt x="21104" y="1129532"/>
                </a:lnTo>
                <a:lnTo>
                  <a:pt x="45616" y="1168089"/>
                </a:lnTo>
                <a:lnTo>
                  <a:pt x="77772" y="1200248"/>
                </a:lnTo>
                <a:lnTo>
                  <a:pt x="116327" y="1224762"/>
                </a:lnTo>
                <a:lnTo>
                  <a:pt x="160033" y="1240385"/>
                </a:lnTo>
                <a:lnTo>
                  <a:pt x="207645" y="1245870"/>
                </a:lnTo>
                <a:lnTo>
                  <a:pt x="3731895" y="1245870"/>
                </a:lnTo>
                <a:lnTo>
                  <a:pt x="3779506" y="1240385"/>
                </a:lnTo>
                <a:lnTo>
                  <a:pt x="3823212" y="1224762"/>
                </a:lnTo>
                <a:lnTo>
                  <a:pt x="3861767" y="1200248"/>
                </a:lnTo>
                <a:lnTo>
                  <a:pt x="3893923" y="1168089"/>
                </a:lnTo>
                <a:lnTo>
                  <a:pt x="3918435" y="1129532"/>
                </a:lnTo>
                <a:lnTo>
                  <a:pt x="3934056" y="1085824"/>
                </a:lnTo>
                <a:lnTo>
                  <a:pt x="3939540" y="1038212"/>
                </a:lnTo>
                <a:lnTo>
                  <a:pt x="3939540" y="207644"/>
                </a:lnTo>
                <a:lnTo>
                  <a:pt x="3934056" y="160033"/>
                </a:lnTo>
                <a:lnTo>
                  <a:pt x="3918435" y="116327"/>
                </a:lnTo>
                <a:lnTo>
                  <a:pt x="3893923" y="77772"/>
                </a:lnTo>
                <a:lnTo>
                  <a:pt x="3861767" y="45616"/>
                </a:lnTo>
                <a:lnTo>
                  <a:pt x="3823212" y="21104"/>
                </a:lnTo>
                <a:lnTo>
                  <a:pt x="3779506" y="5483"/>
                </a:lnTo>
                <a:lnTo>
                  <a:pt x="37318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06467" y="4859531"/>
            <a:ext cx="3968750" cy="1270000"/>
          </a:xfrm>
          <a:custGeom>
            <a:avLst/>
            <a:gdLst/>
            <a:ahLst/>
            <a:cxnLst/>
            <a:rect l="l" t="t" r="r" b="b"/>
            <a:pathLst>
              <a:path w="3968750" h="1270000">
                <a:moveTo>
                  <a:pt x="3826179" y="1257299"/>
                </a:moveTo>
                <a:lnTo>
                  <a:pt x="142316" y="1257299"/>
                </a:lnTo>
                <a:lnTo>
                  <a:pt x="149174" y="1269999"/>
                </a:lnTo>
                <a:lnTo>
                  <a:pt x="3819321" y="1269999"/>
                </a:lnTo>
                <a:lnTo>
                  <a:pt x="3826179" y="1257299"/>
                </a:lnTo>
                <a:close/>
              </a:path>
              <a:path w="3968750" h="1270000">
                <a:moveTo>
                  <a:pt x="154889" y="1244599"/>
                </a:moveTo>
                <a:lnTo>
                  <a:pt x="109982" y="1244599"/>
                </a:lnTo>
                <a:lnTo>
                  <a:pt x="122542" y="1257299"/>
                </a:lnTo>
                <a:lnTo>
                  <a:pt x="167652" y="1257299"/>
                </a:lnTo>
                <a:lnTo>
                  <a:pt x="154889" y="1244599"/>
                </a:lnTo>
                <a:close/>
              </a:path>
              <a:path w="3968750" h="1270000">
                <a:moveTo>
                  <a:pt x="3779977" y="1244599"/>
                </a:moveTo>
                <a:lnTo>
                  <a:pt x="188518" y="1244599"/>
                </a:lnTo>
                <a:lnTo>
                  <a:pt x="195160" y="1257299"/>
                </a:lnTo>
                <a:lnTo>
                  <a:pt x="3773335" y="1257299"/>
                </a:lnTo>
                <a:lnTo>
                  <a:pt x="3779977" y="1244599"/>
                </a:lnTo>
                <a:close/>
              </a:path>
              <a:path w="3968750" h="1270000">
                <a:moveTo>
                  <a:pt x="3858514" y="1244599"/>
                </a:moveTo>
                <a:lnTo>
                  <a:pt x="3813606" y="1244599"/>
                </a:lnTo>
                <a:lnTo>
                  <a:pt x="3800843" y="1257299"/>
                </a:lnTo>
                <a:lnTo>
                  <a:pt x="3845953" y="1257299"/>
                </a:lnTo>
                <a:lnTo>
                  <a:pt x="3858514" y="1244599"/>
                </a:lnTo>
                <a:close/>
              </a:path>
              <a:path w="3968750" h="1270000">
                <a:moveTo>
                  <a:pt x="130327" y="1231899"/>
                </a:moveTo>
                <a:lnTo>
                  <a:pt x="92049" y="1231899"/>
                </a:lnTo>
                <a:lnTo>
                  <a:pt x="103835" y="1244599"/>
                </a:lnTo>
                <a:lnTo>
                  <a:pt x="136359" y="1244599"/>
                </a:lnTo>
                <a:lnTo>
                  <a:pt x="130327" y="1231899"/>
                </a:lnTo>
                <a:close/>
              </a:path>
              <a:path w="3968750" h="1270000">
                <a:moveTo>
                  <a:pt x="158686" y="1231899"/>
                </a:moveTo>
                <a:lnTo>
                  <a:pt x="138785" y="1231899"/>
                </a:lnTo>
                <a:lnTo>
                  <a:pt x="150647" y="1244599"/>
                </a:lnTo>
                <a:lnTo>
                  <a:pt x="170738" y="1244599"/>
                </a:lnTo>
                <a:lnTo>
                  <a:pt x="158686" y="1231899"/>
                </a:lnTo>
                <a:close/>
              </a:path>
              <a:path w="3968750" h="1270000">
                <a:moveTo>
                  <a:pt x="3829710" y="1231899"/>
                </a:moveTo>
                <a:lnTo>
                  <a:pt x="3809809" y="1231899"/>
                </a:lnTo>
                <a:lnTo>
                  <a:pt x="3797757" y="1244599"/>
                </a:lnTo>
                <a:lnTo>
                  <a:pt x="3817848" y="1244599"/>
                </a:lnTo>
                <a:lnTo>
                  <a:pt x="3829710" y="1231899"/>
                </a:lnTo>
                <a:close/>
              </a:path>
              <a:path w="3968750" h="1270000">
                <a:moveTo>
                  <a:pt x="3876446" y="1231899"/>
                </a:moveTo>
                <a:lnTo>
                  <a:pt x="3838168" y="1231899"/>
                </a:lnTo>
                <a:lnTo>
                  <a:pt x="3832136" y="1244599"/>
                </a:lnTo>
                <a:lnTo>
                  <a:pt x="3864660" y="1244599"/>
                </a:lnTo>
                <a:lnTo>
                  <a:pt x="3876446" y="1231899"/>
                </a:lnTo>
                <a:close/>
              </a:path>
              <a:path w="3968750" h="1270000">
                <a:moveTo>
                  <a:pt x="102235" y="1219199"/>
                </a:moveTo>
                <a:lnTo>
                  <a:pt x="75361" y="1219199"/>
                </a:lnTo>
                <a:lnTo>
                  <a:pt x="86296" y="1231899"/>
                </a:lnTo>
                <a:lnTo>
                  <a:pt x="113080" y="1231899"/>
                </a:lnTo>
                <a:lnTo>
                  <a:pt x="102235" y="1219199"/>
                </a:lnTo>
                <a:close/>
              </a:path>
              <a:path w="3968750" h="1270000">
                <a:moveTo>
                  <a:pt x="124625" y="1219199"/>
                </a:moveTo>
                <a:lnTo>
                  <a:pt x="116179" y="1219199"/>
                </a:lnTo>
                <a:lnTo>
                  <a:pt x="121691" y="1231899"/>
                </a:lnTo>
                <a:lnTo>
                  <a:pt x="135534" y="1231899"/>
                </a:lnTo>
                <a:lnTo>
                  <a:pt x="124625" y="1219199"/>
                </a:lnTo>
                <a:close/>
              </a:path>
              <a:path w="3968750" h="1270000">
                <a:moveTo>
                  <a:pt x="3852316" y="1219199"/>
                </a:moveTo>
                <a:lnTo>
                  <a:pt x="3843870" y="1219199"/>
                </a:lnTo>
                <a:lnTo>
                  <a:pt x="3832961" y="1231899"/>
                </a:lnTo>
                <a:lnTo>
                  <a:pt x="3846804" y="1231899"/>
                </a:lnTo>
                <a:lnTo>
                  <a:pt x="3852316" y="1219199"/>
                </a:lnTo>
                <a:close/>
              </a:path>
              <a:path w="3968750" h="1270000">
                <a:moveTo>
                  <a:pt x="3893134" y="1219199"/>
                </a:moveTo>
                <a:lnTo>
                  <a:pt x="3866261" y="1219199"/>
                </a:lnTo>
                <a:lnTo>
                  <a:pt x="3855415" y="1231899"/>
                </a:lnTo>
                <a:lnTo>
                  <a:pt x="3882199" y="1231899"/>
                </a:lnTo>
                <a:lnTo>
                  <a:pt x="3893134" y="1219199"/>
                </a:lnTo>
                <a:close/>
              </a:path>
              <a:path w="3968750" h="1270000">
                <a:moveTo>
                  <a:pt x="86855" y="1206499"/>
                </a:moveTo>
                <a:lnTo>
                  <a:pt x="60045" y="1206499"/>
                </a:lnTo>
                <a:lnTo>
                  <a:pt x="70065" y="1219199"/>
                </a:lnTo>
                <a:lnTo>
                  <a:pt x="96926" y="1219199"/>
                </a:lnTo>
                <a:lnTo>
                  <a:pt x="86855" y="1206499"/>
                </a:lnTo>
                <a:close/>
              </a:path>
              <a:path w="3968750" h="1270000">
                <a:moveTo>
                  <a:pt x="109029" y="1206499"/>
                </a:moveTo>
                <a:lnTo>
                  <a:pt x="100482" y="1206499"/>
                </a:lnTo>
                <a:lnTo>
                  <a:pt x="105625" y="1219199"/>
                </a:lnTo>
                <a:lnTo>
                  <a:pt x="119265" y="1219199"/>
                </a:lnTo>
                <a:lnTo>
                  <a:pt x="109029" y="1206499"/>
                </a:lnTo>
                <a:close/>
              </a:path>
              <a:path w="3968750" h="1270000">
                <a:moveTo>
                  <a:pt x="3868013" y="1206499"/>
                </a:moveTo>
                <a:lnTo>
                  <a:pt x="3859466" y="1206499"/>
                </a:lnTo>
                <a:lnTo>
                  <a:pt x="3849230" y="1219199"/>
                </a:lnTo>
                <a:lnTo>
                  <a:pt x="3862870" y="1219199"/>
                </a:lnTo>
                <a:lnTo>
                  <a:pt x="3868013" y="1206499"/>
                </a:lnTo>
                <a:close/>
              </a:path>
              <a:path w="3968750" h="1270000">
                <a:moveTo>
                  <a:pt x="3908450" y="1206499"/>
                </a:moveTo>
                <a:lnTo>
                  <a:pt x="3881640" y="1206499"/>
                </a:lnTo>
                <a:lnTo>
                  <a:pt x="3871569" y="1219199"/>
                </a:lnTo>
                <a:lnTo>
                  <a:pt x="3898430" y="1219199"/>
                </a:lnTo>
                <a:lnTo>
                  <a:pt x="3908450" y="1206499"/>
                </a:lnTo>
                <a:close/>
              </a:path>
              <a:path w="3968750" h="1270000">
                <a:moveTo>
                  <a:pt x="55994" y="1168399"/>
                </a:moveTo>
                <a:lnTo>
                  <a:pt x="33959" y="1168399"/>
                </a:lnTo>
                <a:lnTo>
                  <a:pt x="41910" y="1181099"/>
                </a:lnTo>
                <a:lnTo>
                  <a:pt x="46215" y="1193799"/>
                </a:lnTo>
                <a:lnTo>
                  <a:pt x="55232" y="1206499"/>
                </a:lnTo>
                <a:lnTo>
                  <a:pt x="81953" y="1206499"/>
                </a:lnTo>
                <a:lnTo>
                  <a:pt x="72732" y="1193799"/>
                </a:lnTo>
                <a:lnTo>
                  <a:pt x="68275" y="1193799"/>
                </a:lnTo>
                <a:lnTo>
                  <a:pt x="59969" y="1181099"/>
                </a:lnTo>
                <a:lnTo>
                  <a:pt x="55994" y="1168399"/>
                </a:lnTo>
                <a:close/>
              </a:path>
              <a:path w="3968750" h="1270000">
                <a:moveTo>
                  <a:pt x="94513" y="1193799"/>
                </a:moveTo>
                <a:lnTo>
                  <a:pt x="85928" y="1193799"/>
                </a:lnTo>
                <a:lnTo>
                  <a:pt x="90678" y="1206499"/>
                </a:lnTo>
                <a:lnTo>
                  <a:pt x="104013" y="1206499"/>
                </a:lnTo>
                <a:lnTo>
                  <a:pt x="94513" y="1193799"/>
                </a:lnTo>
                <a:close/>
              </a:path>
              <a:path w="3968750" h="1270000">
                <a:moveTo>
                  <a:pt x="3882567" y="1193799"/>
                </a:moveTo>
                <a:lnTo>
                  <a:pt x="3873982" y="1193799"/>
                </a:lnTo>
                <a:lnTo>
                  <a:pt x="3864483" y="1206499"/>
                </a:lnTo>
                <a:lnTo>
                  <a:pt x="3877818" y="1206499"/>
                </a:lnTo>
                <a:lnTo>
                  <a:pt x="3882567" y="1193799"/>
                </a:lnTo>
                <a:close/>
              </a:path>
              <a:path w="3968750" h="1270000">
                <a:moveTo>
                  <a:pt x="3934536" y="1168399"/>
                </a:moveTo>
                <a:lnTo>
                  <a:pt x="3912501" y="1168399"/>
                </a:lnTo>
                <a:lnTo>
                  <a:pt x="3908526" y="1181099"/>
                </a:lnTo>
                <a:lnTo>
                  <a:pt x="3900220" y="1193799"/>
                </a:lnTo>
                <a:lnTo>
                  <a:pt x="3895763" y="1193799"/>
                </a:lnTo>
                <a:lnTo>
                  <a:pt x="3886542" y="1206499"/>
                </a:lnTo>
                <a:lnTo>
                  <a:pt x="3913263" y="1206499"/>
                </a:lnTo>
                <a:lnTo>
                  <a:pt x="3922280" y="1193799"/>
                </a:lnTo>
                <a:lnTo>
                  <a:pt x="3926586" y="1181099"/>
                </a:lnTo>
                <a:lnTo>
                  <a:pt x="3934536" y="1168399"/>
                </a:lnTo>
                <a:close/>
              </a:path>
              <a:path w="3968750" h="1270000">
                <a:moveTo>
                  <a:pt x="81178" y="1181099"/>
                </a:moveTo>
                <a:lnTo>
                  <a:pt x="72631" y="1181099"/>
                </a:lnTo>
                <a:lnTo>
                  <a:pt x="76949" y="1193799"/>
                </a:lnTo>
                <a:lnTo>
                  <a:pt x="89890" y="1193799"/>
                </a:lnTo>
                <a:lnTo>
                  <a:pt x="81178" y="1181099"/>
                </a:lnTo>
                <a:close/>
              </a:path>
              <a:path w="3968750" h="1270000">
                <a:moveTo>
                  <a:pt x="3895864" y="1181099"/>
                </a:moveTo>
                <a:lnTo>
                  <a:pt x="3887317" y="1181099"/>
                </a:lnTo>
                <a:lnTo>
                  <a:pt x="3878605" y="1193799"/>
                </a:lnTo>
                <a:lnTo>
                  <a:pt x="3891546" y="1193799"/>
                </a:lnTo>
                <a:lnTo>
                  <a:pt x="3895864" y="1181099"/>
                </a:lnTo>
                <a:close/>
              </a:path>
              <a:path w="3968750" h="1270000">
                <a:moveTo>
                  <a:pt x="58470" y="1155699"/>
                </a:moveTo>
                <a:lnTo>
                  <a:pt x="53568" y="1155699"/>
                </a:lnTo>
                <a:lnTo>
                  <a:pt x="60693" y="1168399"/>
                </a:lnTo>
                <a:lnTo>
                  <a:pt x="64541" y="1181099"/>
                </a:lnTo>
                <a:lnTo>
                  <a:pt x="76974" y="1181099"/>
                </a:lnTo>
                <a:lnTo>
                  <a:pt x="69138" y="1168399"/>
                </a:lnTo>
                <a:lnTo>
                  <a:pt x="65392" y="1168399"/>
                </a:lnTo>
                <a:lnTo>
                  <a:pt x="58470" y="1155699"/>
                </a:lnTo>
                <a:close/>
              </a:path>
              <a:path w="3968750" h="1270000">
                <a:moveTo>
                  <a:pt x="3914927" y="1155699"/>
                </a:moveTo>
                <a:lnTo>
                  <a:pt x="3910025" y="1155699"/>
                </a:lnTo>
                <a:lnTo>
                  <a:pt x="3903103" y="1168399"/>
                </a:lnTo>
                <a:lnTo>
                  <a:pt x="3899357" y="1168399"/>
                </a:lnTo>
                <a:lnTo>
                  <a:pt x="3891521" y="1181099"/>
                </a:lnTo>
                <a:lnTo>
                  <a:pt x="3903954" y="1181099"/>
                </a:lnTo>
                <a:lnTo>
                  <a:pt x="3907802" y="1168399"/>
                </a:lnTo>
                <a:lnTo>
                  <a:pt x="3914927" y="1155699"/>
                </a:lnTo>
                <a:close/>
              </a:path>
              <a:path w="3968750" h="1270000">
                <a:moveTo>
                  <a:pt x="17729" y="1066799"/>
                </a:moveTo>
                <a:lnTo>
                  <a:pt x="381" y="1066799"/>
                </a:lnTo>
                <a:lnTo>
                  <a:pt x="1892" y="1079499"/>
                </a:lnTo>
                <a:lnTo>
                  <a:pt x="3022" y="1092199"/>
                </a:lnTo>
                <a:lnTo>
                  <a:pt x="5981" y="1104899"/>
                </a:lnTo>
                <a:lnTo>
                  <a:pt x="7823" y="1117599"/>
                </a:lnTo>
                <a:lnTo>
                  <a:pt x="12128" y="1130299"/>
                </a:lnTo>
                <a:lnTo>
                  <a:pt x="14643" y="1130299"/>
                </a:lnTo>
                <a:lnTo>
                  <a:pt x="20256" y="1142999"/>
                </a:lnTo>
                <a:lnTo>
                  <a:pt x="23393" y="1155699"/>
                </a:lnTo>
                <a:lnTo>
                  <a:pt x="30213" y="1168399"/>
                </a:lnTo>
                <a:lnTo>
                  <a:pt x="48666" y="1168399"/>
                </a:lnTo>
                <a:lnTo>
                  <a:pt x="45212" y="1155699"/>
                </a:lnTo>
                <a:lnTo>
                  <a:pt x="38938" y="1142999"/>
                </a:lnTo>
                <a:lnTo>
                  <a:pt x="36029" y="1142999"/>
                </a:lnTo>
                <a:lnTo>
                  <a:pt x="30873" y="1130299"/>
                </a:lnTo>
                <a:lnTo>
                  <a:pt x="28549" y="1117599"/>
                </a:lnTo>
                <a:lnTo>
                  <a:pt x="24587" y="1104899"/>
                </a:lnTo>
                <a:lnTo>
                  <a:pt x="22885" y="1104899"/>
                </a:lnTo>
                <a:lnTo>
                  <a:pt x="20167" y="1092199"/>
                </a:lnTo>
                <a:lnTo>
                  <a:pt x="19126" y="1079499"/>
                </a:lnTo>
                <a:lnTo>
                  <a:pt x="17729" y="1066799"/>
                </a:lnTo>
                <a:close/>
              </a:path>
              <a:path w="3968750" h="1270000">
                <a:moveTo>
                  <a:pt x="3968115" y="1066799"/>
                </a:moveTo>
                <a:lnTo>
                  <a:pt x="3950766" y="1066799"/>
                </a:lnTo>
                <a:lnTo>
                  <a:pt x="3949369" y="1079499"/>
                </a:lnTo>
                <a:lnTo>
                  <a:pt x="3948328" y="1092199"/>
                </a:lnTo>
                <a:lnTo>
                  <a:pt x="3945610" y="1104899"/>
                </a:lnTo>
                <a:lnTo>
                  <a:pt x="3943908" y="1104899"/>
                </a:lnTo>
                <a:lnTo>
                  <a:pt x="3939946" y="1117599"/>
                </a:lnTo>
                <a:lnTo>
                  <a:pt x="3937622" y="1130299"/>
                </a:lnTo>
                <a:lnTo>
                  <a:pt x="3932466" y="1142999"/>
                </a:lnTo>
                <a:lnTo>
                  <a:pt x="3929557" y="1142999"/>
                </a:lnTo>
                <a:lnTo>
                  <a:pt x="3923284" y="1155699"/>
                </a:lnTo>
                <a:lnTo>
                  <a:pt x="3919829" y="1168399"/>
                </a:lnTo>
                <a:lnTo>
                  <a:pt x="3938282" y="1168399"/>
                </a:lnTo>
                <a:lnTo>
                  <a:pt x="3945102" y="1155699"/>
                </a:lnTo>
                <a:lnTo>
                  <a:pt x="3948239" y="1142999"/>
                </a:lnTo>
                <a:lnTo>
                  <a:pt x="3953852" y="1130299"/>
                </a:lnTo>
                <a:lnTo>
                  <a:pt x="3956367" y="1130299"/>
                </a:lnTo>
                <a:lnTo>
                  <a:pt x="3960672" y="1117599"/>
                </a:lnTo>
                <a:lnTo>
                  <a:pt x="3962514" y="1104899"/>
                </a:lnTo>
                <a:lnTo>
                  <a:pt x="3965473" y="1092199"/>
                </a:lnTo>
                <a:lnTo>
                  <a:pt x="3966603" y="1079499"/>
                </a:lnTo>
                <a:lnTo>
                  <a:pt x="3968115" y="1066799"/>
                </a:lnTo>
                <a:close/>
              </a:path>
              <a:path w="3968750" h="1270000">
                <a:moveTo>
                  <a:pt x="35750" y="1104899"/>
                </a:moveTo>
                <a:lnTo>
                  <a:pt x="30162" y="1104899"/>
                </a:lnTo>
                <a:lnTo>
                  <a:pt x="34023" y="1117599"/>
                </a:lnTo>
                <a:lnTo>
                  <a:pt x="36271" y="1130299"/>
                </a:lnTo>
                <a:lnTo>
                  <a:pt x="41287" y="1142999"/>
                </a:lnTo>
                <a:lnTo>
                  <a:pt x="44107" y="1142999"/>
                </a:lnTo>
                <a:lnTo>
                  <a:pt x="50215" y="1155699"/>
                </a:lnTo>
                <a:lnTo>
                  <a:pt x="55219" y="1155699"/>
                </a:lnTo>
                <a:lnTo>
                  <a:pt x="49288" y="1142999"/>
                </a:lnTo>
                <a:lnTo>
                  <a:pt x="46558" y="1130299"/>
                </a:lnTo>
                <a:lnTo>
                  <a:pt x="41681" y="1117599"/>
                </a:lnTo>
                <a:lnTo>
                  <a:pt x="39497" y="1117599"/>
                </a:lnTo>
                <a:lnTo>
                  <a:pt x="35750" y="1104899"/>
                </a:lnTo>
                <a:close/>
              </a:path>
              <a:path w="3968750" h="1270000">
                <a:moveTo>
                  <a:pt x="3938333" y="1104899"/>
                </a:moveTo>
                <a:lnTo>
                  <a:pt x="3932745" y="1104899"/>
                </a:lnTo>
                <a:lnTo>
                  <a:pt x="3928999" y="1117599"/>
                </a:lnTo>
                <a:lnTo>
                  <a:pt x="3926814" y="1117599"/>
                </a:lnTo>
                <a:lnTo>
                  <a:pt x="3921937" y="1130299"/>
                </a:lnTo>
                <a:lnTo>
                  <a:pt x="3919207" y="1142999"/>
                </a:lnTo>
                <a:lnTo>
                  <a:pt x="3913276" y="1155699"/>
                </a:lnTo>
                <a:lnTo>
                  <a:pt x="3918280" y="1155699"/>
                </a:lnTo>
                <a:lnTo>
                  <a:pt x="3924388" y="1142999"/>
                </a:lnTo>
                <a:lnTo>
                  <a:pt x="3927208" y="1142999"/>
                </a:lnTo>
                <a:lnTo>
                  <a:pt x="3932224" y="1130299"/>
                </a:lnTo>
                <a:lnTo>
                  <a:pt x="3934472" y="1117599"/>
                </a:lnTo>
                <a:lnTo>
                  <a:pt x="3938333" y="1104899"/>
                </a:lnTo>
                <a:close/>
              </a:path>
              <a:path w="3968750" h="1270000">
                <a:moveTo>
                  <a:pt x="29286" y="1066799"/>
                </a:moveTo>
                <a:lnTo>
                  <a:pt x="23507" y="1066799"/>
                </a:lnTo>
                <a:lnTo>
                  <a:pt x="24866" y="1079499"/>
                </a:lnTo>
                <a:lnTo>
                  <a:pt x="25882" y="1092199"/>
                </a:lnTo>
                <a:lnTo>
                  <a:pt x="28524" y="1104899"/>
                </a:lnTo>
                <a:lnTo>
                  <a:pt x="34150" y="1104899"/>
                </a:lnTo>
                <a:lnTo>
                  <a:pt x="31597" y="1092199"/>
                </a:lnTo>
                <a:lnTo>
                  <a:pt x="30607" y="1079499"/>
                </a:lnTo>
                <a:lnTo>
                  <a:pt x="29286" y="1066799"/>
                </a:lnTo>
                <a:close/>
              </a:path>
              <a:path w="3968750" h="1270000">
                <a:moveTo>
                  <a:pt x="3944988" y="1066799"/>
                </a:moveTo>
                <a:lnTo>
                  <a:pt x="3939209" y="1066799"/>
                </a:lnTo>
                <a:lnTo>
                  <a:pt x="3937889" y="1079499"/>
                </a:lnTo>
                <a:lnTo>
                  <a:pt x="3936898" y="1092199"/>
                </a:lnTo>
                <a:lnTo>
                  <a:pt x="3934345" y="1104899"/>
                </a:lnTo>
                <a:lnTo>
                  <a:pt x="3939971" y="1104899"/>
                </a:lnTo>
                <a:lnTo>
                  <a:pt x="3942613" y="1092199"/>
                </a:lnTo>
                <a:lnTo>
                  <a:pt x="3943629" y="1079499"/>
                </a:lnTo>
                <a:lnTo>
                  <a:pt x="3944988" y="1066799"/>
                </a:lnTo>
                <a:close/>
              </a:path>
              <a:path w="3968750" h="1270000">
                <a:moveTo>
                  <a:pt x="19126" y="190499"/>
                </a:moveTo>
                <a:lnTo>
                  <a:pt x="1892" y="190499"/>
                </a:lnTo>
                <a:lnTo>
                  <a:pt x="381" y="203199"/>
                </a:lnTo>
                <a:lnTo>
                  <a:pt x="0" y="215899"/>
                </a:lnTo>
                <a:lnTo>
                  <a:pt x="0" y="1066799"/>
                </a:lnTo>
                <a:lnTo>
                  <a:pt x="17373" y="1066799"/>
                </a:lnTo>
                <a:lnTo>
                  <a:pt x="17373" y="215899"/>
                </a:lnTo>
                <a:lnTo>
                  <a:pt x="17729" y="215899"/>
                </a:lnTo>
                <a:lnTo>
                  <a:pt x="19126" y="190499"/>
                </a:lnTo>
                <a:close/>
              </a:path>
              <a:path w="3968750" h="1270000">
                <a:moveTo>
                  <a:pt x="28956" y="215899"/>
                </a:moveTo>
                <a:lnTo>
                  <a:pt x="23164" y="215899"/>
                </a:lnTo>
                <a:lnTo>
                  <a:pt x="23164" y="1066799"/>
                </a:lnTo>
                <a:lnTo>
                  <a:pt x="28956" y="1066799"/>
                </a:lnTo>
                <a:lnTo>
                  <a:pt x="28956" y="215899"/>
                </a:lnTo>
                <a:close/>
              </a:path>
              <a:path w="3968750" h="1270000">
                <a:moveTo>
                  <a:pt x="3945331" y="215899"/>
                </a:moveTo>
                <a:lnTo>
                  <a:pt x="3939540" y="215899"/>
                </a:lnTo>
                <a:lnTo>
                  <a:pt x="3939540" y="1066799"/>
                </a:lnTo>
                <a:lnTo>
                  <a:pt x="3945331" y="1066799"/>
                </a:lnTo>
                <a:lnTo>
                  <a:pt x="3945331" y="215899"/>
                </a:lnTo>
                <a:close/>
              </a:path>
              <a:path w="3968750" h="1270000">
                <a:moveTo>
                  <a:pt x="3966603" y="190499"/>
                </a:moveTo>
                <a:lnTo>
                  <a:pt x="3949369" y="190499"/>
                </a:lnTo>
                <a:lnTo>
                  <a:pt x="3950766" y="215899"/>
                </a:lnTo>
                <a:lnTo>
                  <a:pt x="3951122" y="215899"/>
                </a:lnTo>
                <a:lnTo>
                  <a:pt x="3951122" y="1066799"/>
                </a:lnTo>
                <a:lnTo>
                  <a:pt x="3968496" y="1066799"/>
                </a:lnTo>
                <a:lnTo>
                  <a:pt x="3968496" y="215899"/>
                </a:lnTo>
                <a:lnTo>
                  <a:pt x="3968115" y="203199"/>
                </a:lnTo>
                <a:lnTo>
                  <a:pt x="3966603" y="190499"/>
                </a:lnTo>
                <a:close/>
              </a:path>
              <a:path w="3968750" h="1270000">
                <a:moveTo>
                  <a:pt x="46558" y="139699"/>
                </a:moveTo>
                <a:lnTo>
                  <a:pt x="41287" y="139699"/>
                </a:lnTo>
                <a:lnTo>
                  <a:pt x="36271" y="152399"/>
                </a:lnTo>
                <a:lnTo>
                  <a:pt x="34023" y="152399"/>
                </a:lnTo>
                <a:lnTo>
                  <a:pt x="30162" y="165099"/>
                </a:lnTo>
                <a:lnTo>
                  <a:pt x="28524" y="177799"/>
                </a:lnTo>
                <a:lnTo>
                  <a:pt x="25882" y="190499"/>
                </a:lnTo>
                <a:lnTo>
                  <a:pt x="24866" y="190499"/>
                </a:lnTo>
                <a:lnTo>
                  <a:pt x="23507" y="215899"/>
                </a:lnTo>
                <a:lnTo>
                  <a:pt x="29286" y="215899"/>
                </a:lnTo>
                <a:lnTo>
                  <a:pt x="30607" y="203199"/>
                </a:lnTo>
                <a:lnTo>
                  <a:pt x="31597" y="190499"/>
                </a:lnTo>
                <a:lnTo>
                  <a:pt x="34150" y="177799"/>
                </a:lnTo>
                <a:lnTo>
                  <a:pt x="35750" y="177799"/>
                </a:lnTo>
                <a:lnTo>
                  <a:pt x="39497" y="165099"/>
                </a:lnTo>
                <a:lnTo>
                  <a:pt x="41681" y="152399"/>
                </a:lnTo>
                <a:lnTo>
                  <a:pt x="46558" y="139699"/>
                </a:lnTo>
                <a:close/>
              </a:path>
              <a:path w="3968750" h="1270000">
                <a:moveTo>
                  <a:pt x="3927208" y="139699"/>
                </a:moveTo>
                <a:lnTo>
                  <a:pt x="3921937" y="139699"/>
                </a:lnTo>
                <a:lnTo>
                  <a:pt x="3926814" y="152399"/>
                </a:lnTo>
                <a:lnTo>
                  <a:pt x="3928999" y="165099"/>
                </a:lnTo>
                <a:lnTo>
                  <a:pt x="3932745" y="177799"/>
                </a:lnTo>
                <a:lnTo>
                  <a:pt x="3934345" y="177799"/>
                </a:lnTo>
                <a:lnTo>
                  <a:pt x="3936898" y="190499"/>
                </a:lnTo>
                <a:lnTo>
                  <a:pt x="3937889" y="203199"/>
                </a:lnTo>
                <a:lnTo>
                  <a:pt x="3939209" y="215899"/>
                </a:lnTo>
                <a:lnTo>
                  <a:pt x="3944988" y="215899"/>
                </a:lnTo>
                <a:lnTo>
                  <a:pt x="3943629" y="190499"/>
                </a:lnTo>
                <a:lnTo>
                  <a:pt x="3942613" y="190499"/>
                </a:lnTo>
                <a:lnTo>
                  <a:pt x="3939971" y="177799"/>
                </a:lnTo>
                <a:lnTo>
                  <a:pt x="3938333" y="165099"/>
                </a:lnTo>
                <a:lnTo>
                  <a:pt x="3934472" y="152399"/>
                </a:lnTo>
                <a:lnTo>
                  <a:pt x="3932224" y="152399"/>
                </a:lnTo>
                <a:lnTo>
                  <a:pt x="3927208" y="139699"/>
                </a:lnTo>
                <a:close/>
              </a:path>
              <a:path w="3968750" h="1270000">
                <a:moveTo>
                  <a:pt x="68275" y="88899"/>
                </a:moveTo>
                <a:lnTo>
                  <a:pt x="41910" y="88899"/>
                </a:lnTo>
                <a:lnTo>
                  <a:pt x="33959" y="101599"/>
                </a:lnTo>
                <a:lnTo>
                  <a:pt x="30213" y="114299"/>
                </a:lnTo>
                <a:lnTo>
                  <a:pt x="23393" y="126999"/>
                </a:lnTo>
                <a:lnTo>
                  <a:pt x="20256" y="126999"/>
                </a:lnTo>
                <a:lnTo>
                  <a:pt x="14643" y="139699"/>
                </a:lnTo>
                <a:lnTo>
                  <a:pt x="12128" y="152399"/>
                </a:lnTo>
                <a:lnTo>
                  <a:pt x="7823" y="165099"/>
                </a:lnTo>
                <a:lnTo>
                  <a:pt x="5981" y="177799"/>
                </a:lnTo>
                <a:lnTo>
                  <a:pt x="3022" y="190499"/>
                </a:lnTo>
                <a:lnTo>
                  <a:pt x="20167" y="190499"/>
                </a:lnTo>
                <a:lnTo>
                  <a:pt x="22885" y="177799"/>
                </a:lnTo>
                <a:lnTo>
                  <a:pt x="24587" y="165099"/>
                </a:lnTo>
                <a:lnTo>
                  <a:pt x="28549" y="152399"/>
                </a:lnTo>
                <a:lnTo>
                  <a:pt x="30873" y="152399"/>
                </a:lnTo>
                <a:lnTo>
                  <a:pt x="36029" y="139699"/>
                </a:lnTo>
                <a:lnTo>
                  <a:pt x="38938" y="126999"/>
                </a:lnTo>
                <a:lnTo>
                  <a:pt x="45212" y="114299"/>
                </a:lnTo>
                <a:lnTo>
                  <a:pt x="48666" y="114299"/>
                </a:lnTo>
                <a:lnTo>
                  <a:pt x="55994" y="101599"/>
                </a:lnTo>
                <a:lnTo>
                  <a:pt x="59969" y="101599"/>
                </a:lnTo>
                <a:lnTo>
                  <a:pt x="68275" y="88899"/>
                </a:lnTo>
                <a:close/>
              </a:path>
              <a:path w="3968750" h="1270000">
                <a:moveTo>
                  <a:pt x="3926586" y="88899"/>
                </a:moveTo>
                <a:lnTo>
                  <a:pt x="3900220" y="88899"/>
                </a:lnTo>
                <a:lnTo>
                  <a:pt x="3908526" y="101599"/>
                </a:lnTo>
                <a:lnTo>
                  <a:pt x="3912501" y="101599"/>
                </a:lnTo>
                <a:lnTo>
                  <a:pt x="3919829" y="114299"/>
                </a:lnTo>
                <a:lnTo>
                  <a:pt x="3923284" y="114299"/>
                </a:lnTo>
                <a:lnTo>
                  <a:pt x="3929557" y="126999"/>
                </a:lnTo>
                <a:lnTo>
                  <a:pt x="3932466" y="139699"/>
                </a:lnTo>
                <a:lnTo>
                  <a:pt x="3937622" y="152399"/>
                </a:lnTo>
                <a:lnTo>
                  <a:pt x="3939946" y="152399"/>
                </a:lnTo>
                <a:lnTo>
                  <a:pt x="3943908" y="165099"/>
                </a:lnTo>
                <a:lnTo>
                  <a:pt x="3945610" y="177799"/>
                </a:lnTo>
                <a:lnTo>
                  <a:pt x="3948328" y="190499"/>
                </a:lnTo>
                <a:lnTo>
                  <a:pt x="3965473" y="190499"/>
                </a:lnTo>
                <a:lnTo>
                  <a:pt x="3962514" y="177799"/>
                </a:lnTo>
                <a:lnTo>
                  <a:pt x="3960672" y="165099"/>
                </a:lnTo>
                <a:lnTo>
                  <a:pt x="3956367" y="152399"/>
                </a:lnTo>
                <a:lnTo>
                  <a:pt x="3953852" y="139699"/>
                </a:lnTo>
                <a:lnTo>
                  <a:pt x="3948239" y="126999"/>
                </a:lnTo>
                <a:lnTo>
                  <a:pt x="3945102" y="126999"/>
                </a:lnTo>
                <a:lnTo>
                  <a:pt x="3938282" y="114299"/>
                </a:lnTo>
                <a:lnTo>
                  <a:pt x="3934536" y="101599"/>
                </a:lnTo>
                <a:lnTo>
                  <a:pt x="3926586" y="88899"/>
                </a:lnTo>
                <a:close/>
              </a:path>
              <a:path w="3968750" h="1270000">
                <a:moveTo>
                  <a:pt x="69138" y="101599"/>
                </a:moveTo>
                <a:lnTo>
                  <a:pt x="60693" y="101599"/>
                </a:lnTo>
                <a:lnTo>
                  <a:pt x="53568" y="114299"/>
                </a:lnTo>
                <a:lnTo>
                  <a:pt x="50215" y="126999"/>
                </a:lnTo>
                <a:lnTo>
                  <a:pt x="44107" y="139699"/>
                </a:lnTo>
                <a:lnTo>
                  <a:pt x="49288" y="139699"/>
                </a:lnTo>
                <a:lnTo>
                  <a:pt x="55219" y="126999"/>
                </a:lnTo>
                <a:lnTo>
                  <a:pt x="58470" y="126999"/>
                </a:lnTo>
                <a:lnTo>
                  <a:pt x="65392" y="114299"/>
                </a:lnTo>
                <a:lnTo>
                  <a:pt x="69138" y="101599"/>
                </a:lnTo>
                <a:close/>
              </a:path>
              <a:path w="3968750" h="1270000">
                <a:moveTo>
                  <a:pt x="3907802" y="101599"/>
                </a:moveTo>
                <a:lnTo>
                  <a:pt x="3899357" y="101599"/>
                </a:lnTo>
                <a:lnTo>
                  <a:pt x="3903103" y="114299"/>
                </a:lnTo>
                <a:lnTo>
                  <a:pt x="3910025" y="126999"/>
                </a:lnTo>
                <a:lnTo>
                  <a:pt x="3913276" y="126999"/>
                </a:lnTo>
                <a:lnTo>
                  <a:pt x="3919207" y="139699"/>
                </a:lnTo>
                <a:lnTo>
                  <a:pt x="3924388" y="139699"/>
                </a:lnTo>
                <a:lnTo>
                  <a:pt x="3918280" y="126999"/>
                </a:lnTo>
                <a:lnTo>
                  <a:pt x="3914927" y="114299"/>
                </a:lnTo>
                <a:lnTo>
                  <a:pt x="3907802" y="101599"/>
                </a:lnTo>
                <a:close/>
              </a:path>
              <a:path w="3968750" h="1270000">
                <a:moveTo>
                  <a:pt x="81178" y="88899"/>
                </a:moveTo>
                <a:lnTo>
                  <a:pt x="72631" y="88899"/>
                </a:lnTo>
                <a:lnTo>
                  <a:pt x="64541" y="101599"/>
                </a:lnTo>
                <a:lnTo>
                  <a:pt x="76974" y="101599"/>
                </a:lnTo>
                <a:lnTo>
                  <a:pt x="81178" y="88899"/>
                </a:lnTo>
                <a:close/>
              </a:path>
              <a:path w="3968750" h="1270000">
                <a:moveTo>
                  <a:pt x="3895864" y="88899"/>
                </a:moveTo>
                <a:lnTo>
                  <a:pt x="3887317" y="88899"/>
                </a:lnTo>
                <a:lnTo>
                  <a:pt x="3891521" y="101599"/>
                </a:lnTo>
                <a:lnTo>
                  <a:pt x="3903954" y="101599"/>
                </a:lnTo>
                <a:lnTo>
                  <a:pt x="3895864" y="88899"/>
                </a:lnTo>
                <a:close/>
              </a:path>
              <a:path w="3968750" h="1270000">
                <a:moveTo>
                  <a:pt x="113080" y="50799"/>
                </a:moveTo>
                <a:lnTo>
                  <a:pt x="75361" y="50799"/>
                </a:lnTo>
                <a:lnTo>
                  <a:pt x="70065" y="63499"/>
                </a:lnTo>
                <a:lnTo>
                  <a:pt x="60045" y="76199"/>
                </a:lnTo>
                <a:lnTo>
                  <a:pt x="55232" y="76199"/>
                </a:lnTo>
                <a:lnTo>
                  <a:pt x="46215" y="88899"/>
                </a:lnTo>
                <a:lnTo>
                  <a:pt x="72732" y="88899"/>
                </a:lnTo>
                <a:lnTo>
                  <a:pt x="81953" y="76199"/>
                </a:lnTo>
                <a:lnTo>
                  <a:pt x="86855" y="63499"/>
                </a:lnTo>
                <a:lnTo>
                  <a:pt x="102235" y="63499"/>
                </a:lnTo>
                <a:lnTo>
                  <a:pt x="113080" y="50799"/>
                </a:lnTo>
                <a:close/>
              </a:path>
              <a:path w="3968750" h="1270000">
                <a:moveTo>
                  <a:pt x="94513" y="76199"/>
                </a:moveTo>
                <a:lnTo>
                  <a:pt x="85928" y="76199"/>
                </a:lnTo>
                <a:lnTo>
                  <a:pt x="76949" y="88899"/>
                </a:lnTo>
                <a:lnTo>
                  <a:pt x="89890" y="88899"/>
                </a:lnTo>
                <a:lnTo>
                  <a:pt x="94513" y="76199"/>
                </a:lnTo>
                <a:close/>
              </a:path>
              <a:path w="3968750" h="1270000">
                <a:moveTo>
                  <a:pt x="3882567" y="76199"/>
                </a:moveTo>
                <a:lnTo>
                  <a:pt x="3873982" y="76199"/>
                </a:lnTo>
                <a:lnTo>
                  <a:pt x="3878605" y="88899"/>
                </a:lnTo>
                <a:lnTo>
                  <a:pt x="3891546" y="88899"/>
                </a:lnTo>
                <a:lnTo>
                  <a:pt x="3882567" y="76199"/>
                </a:lnTo>
                <a:close/>
              </a:path>
              <a:path w="3968750" h="1270000">
                <a:moveTo>
                  <a:pt x="3893134" y="50799"/>
                </a:moveTo>
                <a:lnTo>
                  <a:pt x="3855415" y="50799"/>
                </a:lnTo>
                <a:lnTo>
                  <a:pt x="3866261" y="63499"/>
                </a:lnTo>
                <a:lnTo>
                  <a:pt x="3881640" y="63499"/>
                </a:lnTo>
                <a:lnTo>
                  <a:pt x="3886542" y="76199"/>
                </a:lnTo>
                <a:lnTo>
                  <a:pt x="3895763" y="88899"/>
                </a:lnTo>
                <a:lnTo>
                  <a:pt x="3922280" y="88899"/>
                </a:lnTo>
                <a:lnTo>
                  <a:pt x="3913263" y="76199"/>
                </a:lnTo>
                <a:lnTo>
                  <a:pt x="3908450" y="76199"/>
                </a:lnTo>
                <a:lnTo>
                  <a:pt x="3898430" y="63499"/>
                </a:lnTo>
                <a:lnTo>
                  <a:pt x="3893134" y="50799"/>
                </a:lnTo>
                <a:close/>
              </a:path>
              <a:path w="3968750" h="1270000">
                <a:moveTo>
                  <a:pt x="109029" y="63499"/>
                </a:moveTo>
                <a:lnTo>
                  <a:pt x="100482" y="63499"/>
                </a:lnTo>
                <a:lnTo>
                  <a:pt x="90678" y="76199"/>
                </a:lnTo>
                <a:lnTo>
                  <a:pt x="104013" y="76199"/>
                </a:lnTo>
                <a:lnTo>
                  <a:pt x="109029" y="63499"/>
                </a:lnTo>
                <a:close/>
              </a:path>
              <a:path w="3968750" h="1270000">
                <a:moveTo>
                  <a:pt x="3868013" y="63499"/>
                </a:moveTo>
                <a:lnTo>
                  <a:pt x="3859466" y="63499"/>
                </a:lnTo>
                <a:lnTo>
                  <a:pt x="3864483" y="76199"/>
                </a:lnTo>
                <a:lnTo>
                  <a:pt x="3877818" y="76199"/>
                </a:lnTo>
                <a:lnTo>
                  <a:pt x="3868013" y="63499"/>
                </a:lnTo>
                <a:close/>
              </a:path>
              <a:path w="3968750" h="1270000">
                <a:moveTo>
                  <a:pt x="124625" y="50799"/>
                </a:moveTo>
                <a:lnTo>
                  <a:pt x="116179" y="50799"/>
                </a:lnTo>
                <a:lnTo>
                  <a:pt x="105625" y="63499"/>
                </a:lnTo>
                <a:lnTo>
                  <a:pt x="119265" y="63499"/>
                </a:lnTo>
                <a:lnTo>
                  <a:pt x="124625" y="50799"/>
                </a:lnTo>
                <a:close/>
              </a:path>
              <a:path w="3968750" h="1270000">
                <a:moveTo>
                  <a:pt x="3852316" y="50799"/>
                </a:moveTo>
                <a:lnTo>
                  <a:pt x="3843870" y="50799"/>
                </a:lnTo>
                <a:lnTo>
                  <a:pt x="3849230" y="63499"/>
                </a:lnTo>
                <a:lnTo>
                  <a:pt x="3862870" y="63499"/>
                </a:lnTo>
                <a:lnTo>
                  <a:pt x="3852316" y="50799"/>
                </a:lnTo>
                <a:close/>
              </a:path>
              <a:path w="3968750" h="1270000">
                <a:moveTo>
                  <a:pt x="130327" y="38099"/>
                </a:moveTo>
                <a:lnTo>
                  <a:pt x="92049" y="38099"/>
                </a:lnTo>
                <a:lnTo>
                  <a:pt x="86296" y="50799"/>
                </a:lnTo>
                <a:lnTo>
                  <a:pt x="118770" y="50799"/>
                </a:lnTo>
                <a:lnTo>
                  <a:pt x="130327" y="38099"/>
                </a:lnTo>
                <a:close/>
              </a:path>
              <a:path w="3968750" h="1270000">
                <a:moveTo>
                  <a:pt x="152717" y="38099"/>
                </a:moveTo>
                <a:lnTo>
                  <a:pt x="138785" y="38099"/>
                </a:lnTo>
                <a:lnTo>
                  <a:pt x="132930" y="50799"/>
                </a:lnTo>
                <a:lnTo>
                  <a:pt x="141211" y="50799"/>
                </a:lnTo>
                <a:lnTo>
                  <a:pt x="152717" y="38099"/>
                </a:lnTo>
                <a:close/>
              </a:path>
              <a:path w="3968750" h="1270000">
                <a:moveTo>
                  <a:pt x="3829710" y="38099"/>
                </a:moveTo>
                <a:lnTo>
                  <a:pt x="3815778" y="38099"/>
                </a:lnTo>
                <a:lnTo>
                  <a:pt x="3827284" y="50799"/>
                </a:lnTo>
                <a:lnTo>
                  <a:pt x="3835565" y="50799"/>
                </a:lnTo>
                <a:lnTo>
                  <a:pt x="3829710" y="38099"/>
                </a:lnTo>
                <a:close/>
              </a:path>
              <a:path w="3968750" h="1270000">
                <a:moveTo>
                  <a:pt x="3876446" y="38099"/>
                </a:moveTo>
                <a:lnTo>
                  <a:pt x="3838168" y="38099"/>
                </a:lnTo>
                <a:lnTo>
                  <a:pt x="3849725" y="50799"/>
                </a:lnTo>
                <a:lnTo>
                  <a:pt x="3882199" y="50799"/>
                </a:lnTo>
                <a:lnTo>
                  <a:pt x="3876446" y="38099"/>
                </a:lnTo>
                <a:close/>
              </a:path>
              <a:path w="3968750" h="1270000">
                <a:moveTo>
                  <a:pt x="154889" y="25399"/>
                </a:moveTo>
                <a:lnTo>
                  <a:pt x="109982" y="25399"/>
                </a:lnTo>
                <a:lnTo>
                  <a:pt x="103835" y="38099"/>
                </a:lnTo>
                <a:lnTo>
                  <a:pt x="148551" y="38099"/>
                </a:lnTo>
                <a:lnTo>
                  <a:pt x="154889" y="25399"/>
                </a:lnTo>
                <a:close/>
              </a:path>
              <a:path w="3968750" h="1270000">
                <a:moveTo>
                  <a:pt x="208876" y="25399"/>
                </a:moveTo>
                <a:lnTo>
                  <a:pt x="169202" y="25399"/>
                </a:lnTo>
                <a:lnTo>
                  <a:pt x="156781" y="38099"/>
                </a:lnTo>
                <a:lnTo>
                  <a:pt x="195935" y="38099"/>
                </a:lnTo>
                <a:lnTo>
                  <a:pt x="208876" y="25399"/>
                </a:lnTo>
                <a:close/>
              </a:path>
              <a:path w="3968750" h="1270000">
                <a:moveTo>
                  <a:pt x="3799293" y="25399"/>
                </a:moveTo>
                <a:lnTo>
                  <a:pt x="3759619" y="25399"/>
                </a:lnTo>
                <a:lnTo>
                  <a:pt x="3772560" y="38099"/>
                </a:lnTo>
                <a:lnTo>
                  <a:pt x="3811714" y="38099"/>
                </a:lnTo>
                <a:lnTo>
                  <a:pt x="3799293" y="25399"/>
                </a:lnTo>
                <a:close/>
              </a:path>
              <a:path w="3968750" h="1270000">
                <a:moveTo>
                  <a:pt x="3858514" y="25399"/>
                </a:moveTo>
                <a:lnTo>
                  <a:pt x="3813606" y="25399"/>
                </a:lnTo>
                <a:lnTo>
                  <a:pt x="3819944" y="38099"/>
                </a:lnTo>
                <a:lnTo>
                  <a:pt x="3864660" y="38099"/>
                </a:lnTo>
                <a:lnTo>
                  <a:pt x="3858514" y="25399"/>
                </a:lnTo>
                <a:close/>
              </a:path>
              <a:path w="3968750" h="1270000">
                <a:moveTo>
                  <a:pt x="215138" y="12699"/>
                </a:moveTo>
                <a:lnTo>
                  <a:pt x="142316" y="12699"/>
                </a:lnTo>
                <a:lnTo>
                  <a:pt x="129070" y="25399"/>
                </a:lnTo>
                <a:lnTo>
                  <a:pt x="208089" y="25399"/>
                </a:lnTo>
                <a:lnTo>
                  <a:pt x="215138" y="12699"/>
                </a:lnTo>
                <a:close/>
              </a:path>
              <a:path w="3968750" h="1270000">
                <a:moveTo>
                  <a:pt x="3826179" y="12699"/>
                </a:moveTo>
                <a:lnTo>
                  <a:pt x="3753358" y="12699"/>
                </a:lnTo>
                <a:lnTo>
                  <a:pt x="3760406" y="25399"/>
                </a:lnTo>
                <a:lnTo>
                  <a:pt x="3839425" y="25399"/>
                </a:lnTo>
                <a:lnTo>
                  <a:pt x="3826179" y="12699"/>
                </a:lnTo>
                <a:close/>
              </a:path>
              <a:path w="3968750" h="1270000">
                <a:moveTo>
                  <a:pt x="3783863" y="0"/>
                </a:moveTo>
                <a:lnTo>
                  <a:pt x="184632" y="0"/>
                </a:lnTo>
                <a:lnTo>
                  <a:pt x="170218" y="12699"/>
                </a:lnTo>
                <a:lnTo>
                  <a:pt x="3798290" y="12699"/>
                </a:lnTo>
                <a:lnTo>
                  <a:pt x="3783863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0305" y="5011637"/>
            <a:ext cx="287210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82E"/>
                </a:solidFill>
                <a:latin typeface="Arial Black"/>
                <a:cs typeface="Arial Black"/>
              </a:rPr>
              <a:t>7.482</a:t>
            </a:r>
            <a:endParaRPr sz="3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b="1" spc="-50" dirty="0">
                <a:latin typeface="Calibri"/>
                <a:cs typeface="Calibri"/>
              </a:rPr>
              <a:t>Total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20" dirty="0">
                <a:latin typeface="Calibri"/>
                <a:cs typeface="Calibri"/>
              </a:rPr>
              <a:t>testes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negativos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23234" y="5122926"/>
            <a:ext cx="4445" cy="738505"/>
          </a:xfrm>
          <a:custGeom>
            <a:avLst/>
            <a:gdLst/>
            <a:ahLst/>
            <a:cxnLst/>
            <a:rect l="l" t="t" r="r" b="b"/>
            <a:pathLst>
              <a:path w="4445" h="738504">
                <a:moveTo>
                  <a:pt x="3987" y="0"/>
                </a:moveTo>
                <a:lnTo>
                  <a:pt x="0" y="738416"/>
                </a:lnTo>
              </a:path>
            </a:pathLst>
          </a:custGeom>
          <a:ln w="76200">
            <a:solidFill>
              <a:srgbClr val="006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2054" y="4829555"/>
            <a:ext cx="3873245" cy="137845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1291" y="4891278"/>
            <a:ext cx="3342893" cy="12893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1677" y="4869186"/>
            <a:ext cx="3740785" cy="1245870"/>
          </a:xfrm>
          <a:custGeom>
            <a:avLst/>
            <a:gdLst/>
            <a:ahLst/>
            <a:cxnLst/>
            <a:rect l="l" t="t" r="r" b="b"/>
            <a:pathLst>
              <a:path w="3740785" h="1245870">
                <a:moveTo>
                  <a:pt x="3533013" y="0"/>
                </a:moveTo>
                <a:lnTo>
                  <a:pt x="207645" y="0"/>
                </a:lnTo>
                <a:lnTo>
                  <a:pt x="160033" y="5483"/>
                </a:lnTo>
                <a:lnTo>
                  <a:pt x="116327" y="21104"/>
                </a:lnTo>
                <a:lnTo>
                  <a:pt x="77772" y="45616"/>
                </a:lnTo>
                <a:lnTo>
                  <a:pt x="45616" y="77772"/>
                </a:lnTo>
                <a:lnTo>
                  <a:pt x="21104" y="116327"/>
                </a:lnTo>
                <a:lnTo>
                  <a:pt x="5483" y="160033"/>
                </a:lnTo>
                <a:lnTo>
                  <a:pt x="0" y="207645"/>
                </a:lnTo>
                <a:lnTo>
                  <a:pt x="0" y="1038212"/>
                </a:lnTo>
                <a:lnTo>
                  <a:pt x="5483" y="1085824"/>
                </a:lnTo>
                <a:lnTo>
                  <a:pt x="21104" y="1129532"/>
                </a:lnTo>
                <a:lnTo>
                  <a:pt x="45616" y="1168089"/>
                </a:lnTo>
                <a:lnTo>
                  <a:pt x="77772" y="1200248"/>
                </a:lnTo>
                <a:lnTo>
                  <a:pt x="116327" y="1224762"/>
                </a:lnTo>
                <a:lnTo>
                  <a:pt x="160033" y="1240385"/>
                </a:lnTo>
                <a:lnTo>
                  <a:pt x="207645" y="1245870"/>
                </a:lnTo>
                <a:lnTo>
                  <a:pt x="3533013" y="1245870"/>
                </a:lnTo>
                <a:lnTo>
                  <a:pt x="3580624" y="1240385"/>
                </a:lnTo>
                <a:lnTo>
                  <a:pt x="3624330" y="1224762"/>
                </a:lnTo>
                <a:lnTo>
                  <a:pt x="3662885" y="1200248"/>
                </a:lnTo>
                <a:lnTo>
                  <a:pt x="3695041" y="1168089"/>
                </a:lnTo>
                <a:lnTo>
                  <a:pt x="3719553" y="1129532"/>
                </a:lnTo>
                <a:lnTo>
                  <a:pt x="3735174" y="1085824"/>
                </a:lnTo>
                <a:lnTo>
                  <a:pt x="3740658" y="1038212"/>
                </a:lnTo>
                <a:lnTo>
                  <a:pt x="3740658" y="207645"/>
                </a:lnTo>
                <a:lnTo>
                  <a:pt x="3735174" y="160033"/>
                </a:lnTo>
                <a:lnTo>
                  <a:pt x="3719553" y="116327"/>
                </a:lnTo>
                <a:lnTo>
                  <a:pt x="3695041" y="77772"/>
                </a:lnTo>
                <a:lnTo>
                  <a:pt x="3662885" y="45616"/>
                </a:lnTo>
                <a:lnTo>
                  <a:pt x="3624330" y="21104"/>
                </a:lnTo>
                <a:lnTo>
                  <a:pt x="3580624" y="5483"/>
                </a:lnTo>
                <a:lnTo>
                  <a:pt x="35330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200" y="4859521"/>
            <a:ext cx="3769995" cy="1270000"/>
          </a:xfrm>
          <a:custGeom>
            <a:avLst/>
            <a:gdLst/>
            <a:ahLst/>
            <a:cxnLst/>
            <a:rect l="l" t="t" r="r" b="b"/>
            <a:pathLst>
              <a:path w="3769995" h="1270000">
                <a:moveTo>
                  <a:pt x="3627297" y="1257299"/>
                </a:moveTo>
                <a:lnTo>
                  <a:pt x="142316" y="1257299"/>
                </a:lnTo>
                <a:lnTo>
                  <a:pt x="149186" y="1269999"/>
                </a:lnTo>
                <a:lnTo>
                  <a:pt x="3620427" y="1269999"/>
                </a:lnTo>
                <a:lnTo>
                  <a:pt x="3627297" y="1257299"/>
                </a:lnTo>
                <a:close/>
              </a:path>
              <a:path w="3769995" h="1270000">
                <a:moveTo>
                  <a:pt x="154889" y="1244599"/>
                </a:moveTo>
                <a:lnTo>
                  <a:pt x="109982" y="1244599"/>
                </a:lnTo>
                <a:lnTo>
                  <a:pt x="122542" y="1257299"/>
                </a:lnTo>
                <a:lnTo>
                  <a:pt x="167652" y="1257299"/>
                </a:lnTo>
                <a:lnTo>
                  <a:pt x="154889" y="1244599"/>
                </a:lnTo>
                <a:close/>
              </a:path>
              <a:path w="3769995" h="1270000">
                <a:moveTo>
                  <a:pt x="3581095" y="1244599"/>
                </a:moveTo>
                <a:lnTo>
                  <a:pt x="188518" y="1244599"/>
                </a:lnTo>
                <a:lnTo>
                  <a:pt x="195160" y="1257299"/>
                </a:lnTo>
                <a:lnTo>
                  <a:pt x="3574453" y="1257299"/>
                </a:lnTo>
                <a:lnTo>
                  <a:pt x="3581095" y="1244599"/>
                </a:lnTo>
                <a:close/>
              </a:path>
              <a:path w="3769995" h="1270000">
                <a:moveTo>
                  <a:pt x="3659632" y="1244599"/>
                </a:moveTo>
                <a:lnTo>
                  <a:pt x="3614724" y="1244599"/>
                </a:lnTo>
                <a:lnTo>
                  <a:pt x="3601961" y="1257299"/>
                </a:lnTo>
                <a:lnTo>
                  <a:pt x="3647071" y="1257299"/>
                </a:lnTo>
                <a:lnTo>
                  <a:pt x="3659632" y="1244599"/>
                </a:lnTo>
                <a:close/>
              </a:path>
              <a:path w="3769995" h="1270000">
                <a:moveTo>
                  <a:pt x="130327" y="1231899"/>
                </a:moveTo>
                <a:lnTo>
                  <a:pt x="92049" y="1231899"/>
                </a:lnTo>
                <a:lnTo>
                  <a:pt x="103835" y="1244599"/>
                </a:lnTo>
                <a:lnTo>
                  <a:pt x="136359" y="1244599"/>
                </a:lnTo>
                <a:lnTo>
                  <a:pt x="130327" y="1231899"/>
                </a:lnTo>
                <a:close/>
              </a:path>
              <a:path w="3769995" h="1270000">
                <a:moveTo>
                  <a:pt x="158686" y="1231899"/>
                </a:moveTo>
                <a:lnTo>
                  <a:pt x="138785" y="1231899"/>
                </a:lnTo>
                <a:lnTo>
                  <a:pt x="150647" y="1244599"/>
                </a:lnTo>
                <a:lnTo>
                  <a:pt x="170738" y="1244599"/>
                </a:lnTo>
                <a:lnTo>
                  <a:pt x="158686" y="1231899"/>
                </a:lnTo>
                <a:close/>
              </a:path>
              <a:path w="3769995" h="1270000">
                <a:moveTo>
                  <a:pt x="3630828" y="1231899"/>
                </a:moveTo>
                <a:lnTo>
                  <a:pt x="3610927" y="1231899"/>
                </a:lnTo>
                <a:lnTo>
                  <a:pt x="3598875" y="1244599"/>
                </a:lnTo>
                <a:lnTo>
                  <a:pt x="3618966" y="1244599"/>
                </a:lnTo>
                <a:lnTo>
                  <a:pt x="3630828" y="1231899"/>
                </a:lnTo>
                <a:close/>
              </a:path>
              <a:path w="3769995" h="1270000">
                <a:moveTo>
                  <a:pt x="3677564" y="1231899"/>
                </a:moveTo>
                <a:lnTo>
                  <a:pt x="3639286" y="1231899"/>
                </a:lnTo>
                <a:lnTo>
                  <a:pt x="3633254" y="1244599"/>
                </a:lnTo>
                <a:lnTo>
                  <a:pt x="3665778" y="1244599"/>
                </a:lnTo>
                <a:lnTo>
                  <a:pt x="3677564" y="1231899"/>
                </a:lnTo>
                <a:close/>
              </a:path>
              <a:path w="3769995" h="1270000">
                <a:moveTo>
                  <a:pt x="102235" y="1219199"/>
                </a:moveTo>
                <a:lnTo>
                  <a:pt x="75361" y="1219199"/>
                </a:lnTo>
                <a:lnTo>
                  <a:pt x="86309" y="1231899"/>
                </a:lnTo>
                <a:lnTo>
                  <a:pt x="113093" y="1231899"/>
                </a:lnTo>
                <a:lnTo>
                  <a:pt x="102235" y="1219199"/>
                </a:lnTo>
                <a:close/>
              </a:path>
              <a:path w="3769995" h="1270000">
                <a:moveTo>
                  <a:pt x="124625" y="1219199"/>
                </a:moveTo>
                <a:lnTo>
                  <a:pt x="116179" y="1219199"/>
                </a:lnTo>
                <a:lnTo>
                  <a:pt x="121691" y="1231899"/>
                </a:lnTo>
                <a:lnTo>
                  <a:pt x="135534" y="1231899"/>
                </a:lnTo>
                <a:lnTo>
                  <a:pt x="124625" y="1219199"/>
                </a:lnTo>
                <a:close/>
              </a:path>
              <a:path w="3769995" h="1270000">
                <a:moveTo>
                  <a:pt x="3653434" y="1219199"/>
                </a:moveTo>
                <a:lnTo>
                  <a:pt x="3644988" y="1219199"/>
                </a:lnTo>
                <a:lnTo>
                  <a:pt x="3634079" y="1231899"/>
                </a:lnTo>
                <a:lnTo>
                  <a:pt x="3647922" y="1231899"/>
                </a:lnTo>
                <a:lnTo>
                  <a:pt x="3653434" y="1219199"/>
                </a:lnTo>
                <a:close/>
              </a:path>
              <a:path w="3769995" h="1270000">
                <a:moveTo>
                  <a:pt x="3694252" y="1219199"/>
                </a:moveTo>
                <a:lnTo>
                  <a:pt x="3667379" y="1219199"/>
                </a:lnTo>
                <a:lnTo>
                  <a:pt x="3656520" y="1231899"/>
                </a:lnTo>
                <a:lnTo>
                  <a:pt x="3683304" y="1231899"/>
                </a:lnTo>
                <a:lnTo>
                  <a:pt x="3694252" y="1219199"/>
                </a:lnTo>
                <a:close/>
              </a:path>
              <a:path w="3769995" h="1270000">
                <a:moveTo>
                  <a:pt x="86855" y="1206499"/>
                </a:moveTo>
                <a:lnTo>
                  <a:pt x="60045" y="1206499"/>
                </a:lnTo>
                <a:lnTo>
                  <a:pt x="70065" y="1219199"/>
                </a:lnTo>
                <a:lnTo>
                  <a:pt x="96926" y="1219199"/>
                </a:lnTo>
                <a:lnTo>
                  <a:pt x="86855" y="1206499"/>
                </a:lnTo>
                <a:close/>
              </a:path>
              <a:path w="3769995" h="1270000">
                <a:moveTo>
                  <a:pt x="109029" y="1206499"/>
                </a:moveTo>
                <a:lnTo>
                  <a:pt x="100482" y="1206499"/>
                </a:lnTo>
                <a:lnTo>
                  <a:pt x="105625" y="1219199"/>
                </a:lnTo>
                <a:lnTo>
                  <a:pt x="119265" y="1219199"/>
                </a:lnTo>
                <a:lnTo>
                  <a:pt x="109029" y="1206499"/>
                </a:lnTo>
                <a:close/>
              </a:path>
              <a:path w="3769995" h="1270000">
                <a:moveTo>
                  <a:pt x="3669131" y="1206499"/>
                </a:moveTo>
                <a:lnTo>
                  <a:pt x="3660584" y="1206499"/>
                </a:lnTo>
                <a:lnTo>
                  <a:pt x="3650348" y="1219199"/>
                </a:lnTo>
                <a:lnTo>
                  <a:pt x="3663988" y="1219199"/>
                </a:lnTo>
                <a:lnTo>
                  <a:pt x="3669131" y="1206499"/>
                </a:lnTo>
                <a:close/>
              </a:path>
              <a:path w="3769995" h="1270000">
                <a:moveTo>
                  <a:pt x="3709555" y="1206499"/>
                </a:moveTo>
                <a:lnTo>
                  <a:pt x="3682758" y="1206499"/>
                </a:lnTo>
                <a:lnTo>
                  <a:pt x="3672687" y="1219199"/>
                </a:lnTo>
                <a:lnTo>
                  <a:pt x="3699548" y="1219199"/>
                </a:lnTo>
                <a:lnTo>
                  <a:pt x="3709555" y="1206499"/>
                </a:lnTo>
                <a:close/>
              </a:path>
              <a:path w="3769995" h="1270000">
                <a:moveTo>
                  <a:pt x="55994" y="1168399"/>
                </a:moveTo>
                <a:lnTo>
                  <a:pt x="33959" y="1168399"/>
                </a:lnTo>
                <a:lnTo>
                  <a:pt x="41910" y="1181099"/>
                </a:lnTo>
                <a:lnTo>
                  <a:pt x="46215" y="1193799"/>
                </a:lnTo>
                <a:lnTo>
                  <a:pt x="55232" y="1206499"/>
                </a:lnTo>
                <a:lnTo>
                  <a:pt x="81953" y="1206499"/>
                </a:lnTo>
                <a:lnTo>
                  <a:pt x="72732" y="1193799"/>
                </a:lnTo>
                <a:lnTo>
                  <a:pt x="68275" y="1193799"/>
                </a:lnTo>
                <a:lnTo>
                  <a:pt x="59969" y="1181099"/>
                </a:lnTo>
                <a:lnTo>
                  <a:pt x="55994" y="1168399"/>
                </a:lnTo>
                <a:close/>
              </a:path>
              <a:path w="3769995" h="1270000">
                <a:moveTo>
                  <a:pt x="94513" y="1193799"/>
                </a:moveTo>
                <a:lnTo>
                  <a:pt x="85928" y="1193799"/>
                </a:lnTo>
                <a:lnTo>
                  <a:pt x="90678" y="1206499"/>
                </a:lnTo>
                <a:lnTo>
                  <a:pt x="104013" y="1206499"/>
                </a:lnTo>
                <a:lnTo>
                  <a:pt x="94513" y="1193799"/>
                </a:lnTo>
                <a:close/>
              </a:path>
              <a:path w="3769995" h="1270000">
                <a:moveTo>
                  <a:pt x="3683685" y="1193799"/>
                </a:moveTo>
                <a:lnTo>
                  <a:pt x="3675100" y="1193799"/>
                </a:lnTo>
                <a:lnTo>
                  <a:pt x="3665601" y="1206499"/>
                </a:lnTo>
                <a:lnTo>
                  <a:pt x="3678936" y="1206499"/>
                </a:lnTo>
                <a:lnTo>
                  <a:pt x="3683685" y="1193799"/>
                </a:lnTo>
                <a:close/>
              </a:path>
              <a:path w="3769995" h="1270000">
                <a:moveTo>
                  <a:pt x="3735654" y="1168399"/>
                </a:moveTo>
                <a:lnTo>
                  <a:pt x="3713619" y="1168399"/>
                </a:lnTo>
                <a:lnTo>
                  <a:pt x="3709644" y="1181099"/>
                </a:lnTo>
                <a:lnTo>
                  <a:pt x="3701338" y="1193799"/>
                </a:lnTo>
                <a:lnTo>
                  <a:pt x="3696881" y="1193799"/>
                </a:lnTo>
                <a:lnTo>
                  <a:pt x="3687660" y="1206499"/>
                </a:lnTo>
                <a:lnTo>
                  <a:pt x="3714381" y="1206499"/>
                </a:lnTo>
                <a:lnTo>
                  <a:pt x="3723398" y="1193799"/>
                </a:lnTo>
                <a:lnTo>
                  <a:pt x="3727704" y="1181099"/>
                </a:lnTo>
                <a:lnTo>
                  <a:pt x="3735654" y="1168399"/>
                </a:lnTo>
                <a:close/>
              </a:path>
              <a:path w="3769995" h="1270000">
                <a:moveTo>
                  <a:pt x="81178" y="1181099"/>
                </a:moveTo>
                <a:lnTo>
                  <a:pt x="72631" y="1181099"/>
                </a:lnTo>
                <a:lnTo>
                  <a:pt x="76949" y="1193799"/>
                </a:lnTo>
                <a:lnTo>
                  <a:pt x="89890" y="1193799"/>
                </a:lnTo>
                <a:lnTo>
                  <a:pt x="81178" y="1181099"/>
                </a:lnTo>
                <a:close/>
              </a:path>
              <a:path w="3769995" h="1270000">
                <a:moveTo>
                  <a:pt x="3696982" y="1181099"/>
                </a:moveTo>
                <a:lnTo>
                  <a:pt x="3688435" y="1181099"/>
                </a:lnTo>
                <a:lnTo>
                  <a:pt x="3679723" y="1193799"/>
                </a:lnTo>
                <a:lnTo>
                  <a:pt x="3692664" y="1193799"/>
                </a:lnTo>
                <a:lnTo>
                  <a:pt x="3696982" y="1181099"/>
                </a:lnTo>
                <a:close/>
              </a:path>
              <a:path w="3769995" h="1270000">
                <a:moveTo>
                  <a:pt x="58470" y="1155699"/>
                </a:moveTo>
                <a:lnTo>
                  <a:pt x="53568" y="1155699"/>
                </a:lnTo>
                <a:lnTo>
                  <a:pt x="60693" y="1168399"/>
                </a:lnTo>
                <a:lnTo>
                  <a:pt x="64554" y="1181099"/>
                </a:lnTo>
                <a:lnTo>
                  <a:pt x="76974" y="1181099"/>
                </a:lnTo>
                <a:lnTo>
                  <a:pt x="69138" y="1168399"/>
                </a:lnTo>
                <a:lnTo>
                  <a:pt x="65392" y="1168399"/>
                </a:lnTo>
                <a:lnTo>
                  <a:pt x="58470" y="1155699"/>
                </a:lnTo>
                <a:close/>
              </a:path>
              <a:path w="3769995" h="1270000">
                <a:moveTo>
                  <a:pt x="3716045" y="1155699"/>
                </a:moveTo>
                <a:lnTo>
                  <a:pt x="3711143" y="1155699"/>
                </a:lnTo>
                <a:lnTo>
                  <a:pt x="3704221" y="1168399"/>
                </a:lnTo>
                <a:lnTo>
                  <a:pt x="3700475" y="1168399"/>
                </a:lnTo>
                <a:lnTo>
                  <a:pt x="3692639" y="1181099"/>
                </a:lnTo>
                <a:lnTo>
                  <a:pt x="3705059" y="1181099"/>
                </a:lnTo>
                <a:lnTo>
                  <a:pt x="3708920" y="1168399"/>
                </a:lnTo>
                <a:lnTo>
                  <a:pt x="3716045" y="1155699"/>
                </a:lnTo>
                <a:close/>
              </a:path>
              <a:path w="3769995" h="1270000">
                <a:moveTo>
                  <a:pt x="17729" y="1066799"/>
                </a:moveTo>
                <a:lnTo>
                  <a:pt x="380" y="1066799"/>
                </a:lnTo>
                <a:lnTo>
                  <a:pt x="1892" y="1079499"/>
                </a:lnTo>
                <a:lnTo>
                  <a:pt x="3022" y="1092199"/>
                </a:lnTo>
                <a:lnTo>
                  <a:pt x="5981" y="1104899"/>
                </a:lnTo>
                <a:lnTo>
                  <a:pt x="7823" y="1117599"/>
                </a:lnTo>
                <a:lnTo>
                  <a:pt x="12128" y="1130299"/>
                </a:lnTo>
                <a:lnTo>
                  <a:pt x="14643" y="1130299"/>
                </a:lnTo>
                <a:lnTo>
                  <a:pt x="20256" y="1142999"/>
                </a:lnTo>
                <a:lnTo>
                  <a:pt x="23393" y="1155699"/>
                </a:lnTo>
                <a:lnTo>
                  <a:pt x="30213" y="1168399"/>
                </a:lnTo>
                <a:lnTo>
                  <a:pt x="48666" y="1168399"/>
                </a:lnTo>
                <a:lnTo>
                  <a:pt x="45211" y="1155699"/>
                </a:lnTo>
                <a:lnTo>
                  <a:pt x="38938" y="1142999"/>
                </a:lnTo>
                <a:lnTo>
                  <a:pt x="36029" y="1142999"/>
                </a:lnTo>
                <a:lnTo>
                  <a:pt x="30873" y="1130299"/>
                </a:lnTo>
                <a:lnTo>
                  <a:pt x="28549" y="1117599"/>
                </a:lnTo>
                <a:lnTo>
                  <a:pt x="24587" y="1104899"/>
                </a:lnTo>
                <a:lnTo>
                  <a:pt x="22885" y="1104899"/>
                </a:lnTo>
                <a:lnTo>
                  <a:pt x="20167" y="1092199"/>
                </a:lnTo>
                <a:lnTo>
                  <a:pt x="19126" y="1079499"/>
                </a:lnTo>
                <a:lnTo>
                  <a:pt x="17729" y="1066799"/>
                </a:lnTo>
                <a:close/>
              </a:path>
              <a:path w="3769995" h="1270000">
                <a:moveTo>
                  <a:pt x="3769233" y="1066799"/>
                </a:moveTo>
                <a:lnTo>
                  <a:pt x="3751884" y="1066799"/>
                </a:lnTo>
                <a:lnTo>
                  <a:pt x="3750487" y="1079499"/>
                </a:lnTo>
                <a:lnTo>
                  <a:pt x="3749446" y="1092199"/>
                </a:lnTo>
                <a:lnTo>
                  <a:pt x="3746728" y="1104899"/>
                </a:lnTo>
                <a:lnTo>
                  <a:pt x="3745026" y="1104899"/>
                </a:lnTo>
                <a:lnTo>
                  <a:pt x="3741064" y="1117599"/>
                </a:lnTo>
                <a:lnTo>
                  <a:pt x="3738740" y="1130299"/>
                </a:lnTo>
                <a:lnTo>
                  <a:pt x="3733584" y="1142999"/>
                </a:lnTo>
                <a:lnTo>
                  <a:pt x="3730675" y="1142999"/>
                </a:lnTo>
                <a:lnTo>
                  <a:pt x="3724402" y="1155699"/>
                </a:lnTo>
                <a:lnTo>
                  <a:pt x="3720947" y="1168399"/>
                </a:lnTo>
                <a:lnTo>
                  <a:pt x="3739400" y="1168399"/>
                </a:lnTo>
                <a:lnTo>
                  <a:pt x="3746220" y="1155699"/>
                </a:lnTo>
                <a:lnTo>
                  <a:pt x="3749357" y="1142999"/>
                </a:lnTo>
                <a:lnTo>
                  <a:pt x="3754970" y="1130299"/>
                </a:lnTo>
                <a:lnTo>
                  <a:pt x="3757472" y="1130299"/>
                </a:lnTo>
                <a:lnTo>
                  <a:pt x="3761790" y="1117599"/>
                </a:lnTo>
                <a:lnTo>
                  <a:pt x="3763632" y="1104899"/>
                </a:lnTo>
                <a:lnTo>
                  <a:pt x="3766591" y="1092199"/>
                </a:lnTo>
                <a:lnTo>
                  <a:pt x="3767721" y="1079499"/>
                </a:lnTo>
                <a:lnTo>
                  <a:pt x="3769233" y="1066799"/>
                </a:lnTo>
                <a:close/>
              </a:path>
              <a:path w="3769995" h="1270000">
                <a:moveTo>
                  <a:pt x="35750" y="1104899"/>
                </a:moveTo>
                <a:lnTo>
                  <a:pt x="30162" y="1104899"/>
                </a:lnTo>
                <a:lnTo>
                  <a:pt x="34023" y="1117599"/>
                </a:lnTo>
                <a:lnTo>
                  <a:pt x="36283" y="1130299"/>
                </a:lnTo>
                <a:lnTo>
                  <a:pt x="41287" y="1142999"/>
                </a:lnTo>
                <a:lnTo>
                  <a:pt x="44107" y="1142999"/>
                </a:lnTo>
                <a:lnTo>
                  <a:pt x="50215" y="1155699"/>
                </a:lnTo>
                <a:lnTo>
                  <a:pt x="55219" y="1155699"/>
                </a:lnTo>
                <a:lnTo>
                  <a:pt x="49288" y="1142999"/>
                </a:lnTo>
                <a:lnTo>
                  <a:pt x="46558" y="1130299"/>
                </a:lnTo>
                <a:lnTo>
                  <a:pt x="41681" y="1117599"/>
                </a:lnTo>
                <a:lnTo>
                  <a:pt x="39496" y="1117599"/>
                </a:lnTo>
                <a:lnTo>
                  <a:pt x="35750" y="1104899"/>
                </a:lnTo>
                <a:close/>
              </a:path>
              <a:path w="3769995" h="1270000">
                <a:moveTo>
                  <a:pt x="3739451" y="1104899"/>
                </a:moveTo>
                <a:lnTo>
                  <a:pt x="3733863" y="1104899"/>
                </a:lnTo>
                <a:lnTo>
                  <a:pt x="3730117" y="1117599"/>
                </a:lnTo>
                <a:lnTo>
                  <a:pt x="3727932" y="1117599"/>
                </a:lnTo>
                <a:lnTo>
                  <a:pt x="3723055" y="1130299"/>
                </a:lnTo>
                <a:lnTo>
                  <a:pt x="3720325" y="1142999"/>
                </a:lnTo>
                <a:lnTo>
                  <a:pt x="3714394" y="1155699"/>
                </a:lnTo>
                <a:lnTo>
                  <a:pt x="3719398" y="1155699"/>
                </a:lnTo>
                <a:lnTo>
                  <a:pt x="3725506" y="1142999"/>
                </a:lnTo>
                <a:lnTo>
                  <a:pt x="3728326" y="1142999"/>
                </a:lnTo>
                <a:lnTo>
                  <a:pt x="3733330" y="1130299"/>
                </a:lnTo>
                <a:lnTo>
                  <a:pt x="3735590" y="1117599"/>
                </a:lnTo>
                <a:lnTo>
                  <a:pt x="3739451" y="1104899"/>
                </a:lnTo>
                <a:close/>
              </a:path>
              <a:path w="3769995" h="1270000">
                <a:moveTo>
                  <a:pt x="29286" y="1066799"/>
                </a:moveTo>
                <a:lnTo>
                  <a:pt x="23507" y="1066799"/>
                </a:lnTo>
                <a:lnTo>
                  <a:pt x="24866" y="1079499"/>
                </a:lnTo>
                <a:lnTo>
                  <a:pt x="25882" y="1092199"/>
                </a:lnTo>
                <a:lnTo>
                  <a:pt x="28524" y="1104899"/>
                </a:lnTo>
                <a:lnTo>
                  <a:pt x="34150" y="1104899"/>
                </a:lnTo>
                <a:lnTo>
                  <a:pt x="31597" y="1092199"/>
                </a:lnTo>
                <a:lnTo>
                  <a:pt x="30606" y="1079499"/>
                </a:lnTo>
                <a:lnTo>
                  <a:pt x="29286" y="1066799"/>
                </a:lnTo>
                <a:close/>
              </a:path>
              <a:path w="3769995" h="1270000">
                <a:moveTo>
                  <a:pt x="3746106" y="1066799"/>
                </a:moveTo>
                <a:lnTo>
                  <a:pt x="3740327" y="1066799"/>
                </a:lnTo>
                <a:lnTo>
                  <a:pt x="3739007" y="1079499"/>
                </a:lnTo>
                <a:lnTo>
                  <a:pt x="3738016" y="1092199"/>
                </a:lnTo>
                <a:lnTo>
                  <a:pt x="3735463" y="1104899"/>
                </a:lnTo>
                <a:lnTo>
                  <a:pt x="3741089" y="1104899"/>
                </a:lnTo>
                <a:lnTo>
                  <a:pt x="3743731" y="1092199"/>
                </a:lnTo>
                <a:lnTo>
                  <a:pt x="3744747" y="1079499"/>
                </a:lnTo>
                <a:lnTo>
                  <a:pt x="3746106" y="1066799"/>
                </a:lnTo>
                <a:close/>
              </a:path>
              <a:path w="3769995" h="1270000">
                <a:moveTo>
                  <a:pt x="19126" y="190499"/>
                </a:moveTo>
                <a:lnTo>
                  <a:pt x="1892" y="190499"/>
                </a:lnTo>
                <a:lnTo>
                  <a:pt x="380" y="203199"/>
                </a:lnTo>
                <a:lnTo>
                  <a:pt x="0" y="215899"/>
                </a:lnTo>
                <a:lnTo>
                  <a:pt x="0" y="1066799"/>
                </a:lnTo>
                <a:lnTo>
                  <a:pt x="17373" y="1066799"/>
                </a:lnTo>
                <a:lnTo>
                  <a:pt x="17373" y="215899"/>
                </a:lnTo>
                <a:lnTo>
                  <a:pt x="17729" y="215899"/>
                </a:lnTo>
                <a:lnTo>
                  <a:pt x="19126" y="190499"/>
                </a:lnTo>
                <a:close/>
              </a:path>
              <a:path w="3769995" h="1270000">
                <a:moveTo>
                  <a:pt x="28955" y="215899"/>
                </a:moveTo>
                <a:lnTo>
                  <a:pt x="23164" y="215899"/>
                </a:lnTo>
                <a:lnTo>
                  <a:pt x="23164" y="1066799"/>
                </a:lnTo>
                <a:lnTo>
                  <a:pt x="28955" y="1066799"/>
                </a:lnTo>
                <a:lnTo>
                  <a:pt x="28955" y="215899"/>
                </a:lnTo>
                <a:close/>
              </a:path>
              <a:path w="3769995" h="1270000">
                <a:moveTo>
                  <a:pt x="3746449" y="215899"/>
                </a:moveTo>
                <a:lnTo>
                  <a:pt x="3740658" y="215899"/>
                </a:lnTo>
                <a:lnTo>
                  <a:pt x="3740658" y="1066799"/>
                </a:lnTo>
                <a:lnTo>
                  <a:pt x="3746449" y="1066799"/>
                </a:lnTo>
                <a:lnTo>
                  <a:pt x="3746449" y="215899"/>
                </a:lnTo>
                <a:close/>
              </a:path>
              <a:path w="3769995" h="1270000">
                <a:moveTo>
                  <a:pt x="3767721" y="190499"/>
                </a:moveTo>
                <a:lnTo>
                  <a:pt x="3750487" y="190499"/>
                </a:lnTo>
                <a:lnTo>
                  <a:pt x="3751884" y="215899"/>
                </a:lnTo>
                <a:lnTo>
                  <a:pt x="3752240" y="215899"/>
                </a:lnTo>
                <a:lnTo>
                  <a:pt x="3752240" y="1066799"/>
                </a:lnTo>
                <a:lnTo>
                  <a:pt x="3769614" y="1066799"/>
                </a:lnTo>
                <a:lnTo>
                  <a:pt x="3769614" y="215899"/>
                </a:lnTo>
                <a:lnTo>
                  <a:pt x="3769233" y="203199"/>
                </a:lnTo>
                <a:lnTo>
                  <a:pt x="3767721" y="190499"/>
                </a:lnTo>
                <a:close/>
              </a:path>
              <a:path w="3769995" h="1270000">
                <a:moveTo>
                  <a:pt x="46558" y="139699"/>
                </a:moveTo>
                <a:lnTo>
                  <a:pt x="41287" y="139699"/>
                </a:lnTo>
                <a:lnTo>
                  <a:pt x="36283" y="152399"/>
                </a:lnTo>
                <a:lnTo>
                  <a:pt x="34023" y="152399"/>
                </a:lnTo>
                <a:lnTo>
                  <a:pt x="30162" y="165099"/>
                </a:lnTo>
                <a:lnTo>
                  <a:pt x="28524" y="177799"/>
                </a:lnTo>
                <a:lnTo>
                  <a:pt x="25882" y="190499"/>
                </a:lnTo>
                <a:lnTo>
                  <a:pt x="24866" y="190499"/>
                </a:lnTo>
                <a:lnTo>
                  <a:pt x="23507" y="215899"/>
                </a:lnTo>
                <a:lnTo>
                  <a:pt x="29286" y="215899"/>
                </a:lnTo>
                <a:lnTo>
                  <a:pt x="30606" y="203199"/>
                </a:lnTo>
                <a:lnTo>
                  <a:pt x="31597" y="190499"/>
                </a:lnTo>
                <a:lnTo>
                  <a:pt x="34150" y="177799"/>
                </a:lnTo>
                <a:lnTo>
                  <a:pt x="35750" y="177799"/>
                </a:lnTo>
                <a:lnTo>
                  <a:pt x="39496" y="165099"/>
                </a:lnTo>
                <a:lnTo>
                  <a:pt x="41681" y="152399"/>
                </a:lnTo>
                <a:lnTo>
                  <a:pt x="46558" y="139699"/>
                </a:lnTo>
                <a:close/>
              </a:path>
              <a:path w="3769995" h="1270000">
                <a:moveTo>
                  <a:pt x="3728326" y="139699"/>
                </a:moveTo>
                <a:lnTo>
                  <a:pt x="3723055" y="139699"/>
                </a:lnTo>
                <a:lnTo>
                  <a:pt x="3727932" y="152399"/>
                </a:lnTo>
                <a:lnTo>
                  <a:pt x="3730117" y="165099"/>
                </a:lnTo>
                <a:lnTo>
                  <a:pt x="3733863" y="177799"/>
                </a:lnTo>
                <a:lnTo>
                  <a:pt x="3735463" y="177799"/>
                </a:lnTo>
                <a:lnTo>
                  <a:pt x="3738016" y="190499"/>
                </a:lnTo>
                <a:lnTo>
                  <a:pt x="3739007" y="203199"/>
                </a:lnTo>
                <a:lnTo>
                  <a:pt x="3740327" y="215899"/>
                </a:lnTo>
                <a:lnTo>
                  <a:pt x="3746106" y="215899"/>
                </a:lnTo>
                <a:lnTo>
                  <a:pt x="3744747" y="190499"/>
                </a:lnTo>
                <a:lnTo>
                  <a:pt x="3743731" y="190499"/>
                </a:lnTo>
                <a:lnTo>
                  <a:pt x="3741089" y="177799"/>
                </a:lnTo>
                <a:lnTo>
                  <a:pt x="3739451" y="165099"/>
                </a:lnTo>
                <a:lnTo>
                  <a:pt x="3735590" y="152399"/>
                </a:lnTo>
                <a:lnTo>
                  <a:pt x="3733330" y="152399"/>
                </a:lnTo>
                <a:lnTo>
                  <a:pt x="3728326" y="139699"/>
                </a:lnTo>
                <a:close/>
              </a:path>
              <a:path w="3769995" h="1270000">
                <a:moveTo>
                  <a:pt x="68275" y="88899"/>
                </a:moveTo>
                <a:lnTo>
                  <a:pt x="41910" y="88899"/>
                </a:lnTo>
                <a:lnTo>
                  <a:pt x="33959" y="101599"/>
                </a:lnTo>
                <a:lnTo>
                  <a:pt x="30213" y="114299"/>
                </a:lnTo>
                <a:lnTo>
                  <a:pt x="23393" y="126999"/>
                </a:lnTo>
                <a:lnTo>
                  <a:pt x="20256" y="126999"/>
                </a:lnTo>
                <a:lnTo>
                  <a:pt x="14643" y="139699"/>
                </a:lnTo>
                <a:lnTo>
                  <a:pt x="12128" y="152399"/>
                </a:lnTo>
                <a:lnTo>
                  <a:pt x="7823" y="165099"/>
                </a:lnTo>
                <a:lnTo>
                  <a:pt x="5981" y="177799"/>
                </a:lnTo>
                <a:lnTo>
                  <a:pt x="3022" y="190499"/>
                </a:lnTo>
                <a:lnTo>
                  <a:pt x="20167" y="190499"/>
                </a:lnTo>
                <a:lnTo>
                  <a:pt x="22885" y="177799"/>
                </a:lnTo>
                <a:lnTo>
                  <a:pt x="24587" y="165099"/>
                </a:lnTo>
                <a:lnTo>
                  <a:pt x="28549" y="152399"/>
                </a:lnTo>
                <a:lnTo>
                  <a:pt x="30873" y="152399"/>
                </a:lnTo>
                <a:lnTo>
                  <a:pt x="36029" y="139699"/>
                </a:lnTo>
                <a:lnTo>
                  <a:pt x="38938" y="126999"/>
                </a:lnTo>
                <a:lnTo>
                  <a:pt x="45211" y="114299"/>
                </a:lnTo>
                <a:lnTo>
                  <a:pt x="48666" y="114299"/>
                </a:lnTo>
                <a:lnTo>
                  <a:pt x="55994" y="101599"/>
                </a:lnTo>
                <a:lnTo>
                  <a:pt x="59969" y="101599"/>
                </a:lnTo>
                <a:lnTo>
                  <a:pt x="68275" y="88899"/>
                </a:lnTo>
                <a:close/>
              </a:path>
              <a:path w="3769995" h="1270000">
                <a:moveTo>
                  <a:pt x="3727704" y="88899"/>
                </a:moveTo>
                <a:lnTo>
                  <a:pt x="3701338" y="88899"/>
                </a:lnTo>
                <a:lnTo>
                  <a:pt x="3709644" y="101599"/>
                </a:lnTo>
                <a:lnTo>
                  <a:pt x="3713619" y="101599"/>
                </a:lnTo>
                <a:lnTo>
                  <a:pt x="3720947" y="114299"/>
                </a:lnTo>
                <a:lnTo>
                  <a:pt x="3724402" y="114299"/>
                </a:lnTo>
                <a:lnTo>
                  <a:pt x="3730675" y="126999"/>
                </a:lnTo>
                <a:lnTo>
                  <a:pt x="3733584" y="139699"/>
                </a:lnTo>
                <a:lnTo>
                  <a:pt x="3738740" y="152399"/>
                </a:lnTo>
                <a:lnTo>
                  <a:pt x="3741064" y="152399"/>
                </a:lnTo>
                <a:lnTo>
                  <a:pt x="3745026" y="165099"/>
                </a:lnTo>
                <a:lnTo>
                  <a:pt x="3746728" y="177799"/>
                </a:lnTo>
                <a:lnTo>
                  <a:pt x="3749446" y="190499"/>
                </a:lnTo>
                <a:lnTo>
                  <a:pt x="3766591" y="190499"/>
                </a:lnTo>
                <a:lnTo>
                  <a:pt x="3763632" y="177799"/>
                </a:lnTo>
                <a:lnTo>
                  <a:pt x="3761790" y="165099"/>
                </a:lnTo>
                <a:lnTo>
                  <a:pt x="3757472" y="152399"/>
                </a:lnTo>
                <a:lnTo>
                  <a:pt x="3754970" y="139699"/>
                </a:lnTo>
                <a:lnTo>
                  <a:pt x="3749357" y="126999"/>
                </a:lnTo>
                <a:lnTo>
                  <a:pt x="3746220" y="126999"/>
                </a:lnTo>
                <a:lnTo>
                  <a:pt x="3739400" y="114299"/>
                </a:lnTo>
                <a:lnTo>
                  <a:pt x="3735654" y="101599"/>
                </a:lnTo>
                <a:lnTo>
                  <a:pt x="3727704" y="88899"/>
                </a:lnTo>
                <a:close/>
              </a:path>
              <a:path w="3769995" h="1270000">
                <a:moveTo>
                  <a:pt x="69138" y="101599"/>
                </a:moveTo>
                <a:lnTo>
                  <a:pt x="60693" y="101599"/>
                </a:lnTo>
                <a:lnTo>
                  <a:pt x="53568" y="114299"/>
                </a:lnTo>
                <a:lnTo>
                  <a:pt x="50215" y="126999"/>
                </a:lnTo>
                <a:lnTo>
                  <a:pt x="44107" y="139699"/>
                </a:lnTo>
                <a:lnTo>
                  <a:pt x="49288" y="139699"/>
                </a:lnTo>
                <a:lnTo>
                  <a:pt x="55219" y="126999"/>
                </a:lnTo>
                <a:lnTo>
                  <a:pt x="58470" y="126999"/>
                </a:lnTo>
                <a:lnTo>
                  <a:pt x="65392" y="114299"/>
                </a:lnTo>
                <a:lnTo>
                  <a:pt x="69138" y="101599"/>
                </a:lnTo>
                <a:close/>
              </a:path>
              <a:path w="3769995" h="1270000">
                <a:moveTo>
                  <a:pt x="3708920" y="101599"/>
                </a:moveTo>
                <a:lnTo>
                  <a:pt x="3700475" y="101599"/>
                </a:lnTo>
                <a:lnTo>
                  <a:pt x="3704221" y="114299"/>
                </a:lnTo>
                <a:lnTo>
                  <a:pt x="3711143" y="126999"/>
                </a:lnTo>
                <a:lnTo>
                  <a:pt x="3714394" y="126999"/>
                </a:lnTo>
                <a:lnTo>
                  <a:pt x="3720325" y="139699"/>
                </a:lnTo>
                <a:lnTo>
                  <a:pt x="3725506" y="139699"/>
                </a:lnTo>
                <a:lnTo>
                  <a:pt x="3719398" y="126999"/>
                </a:lnTo>
                <a:lnTo>
                  <a:pt x="3716045" y="114299"/>
                </a:lnTo>
                <a:lnTo>
                  <a:pt x="3708920" y="101599"/>
                </a:lnTo>
                <a:close/>
              </a:path>
              <a:path w="3769995" h="1270000">
                <a:moveTo>
                  <a:pt x="81178" y="88899"/>
                </a:moveTo>
                <a:lnTo>
                  <a:pt x="72631" y="88899"/>
                </a:lnTo>
                <a:lnTo>
                  <a:pt x="64554" y="101599"/>
                </a:lnTo>
                <a:lnTo>
                  <a:pt x="76974" y="101599"/>
                </a:lnTo>
                <a:lnTo>
                  <a:pt x="81178" y="88899"/>
                </a:lnTo>
                <a:close/>
              </a:path>
              <a:path w="3769995" h="1270000">
                <a:moveTo>
                  <a:pt x="3696982" y="88899"/>
                </a:moveTo>
                <a:lnTo>
                  <a:pt x="3688435" y="88899"/>
                </a:lnTo>
                <a:lnTo>
                  <a:pt x="3692639" y="101599"/>
                </a:lnTo>
                <a:lnTo>
                  <a:pt x="3705059" y="101599"/>
                </a:lnTo>
                <a:lnTo>
                  <a:pt x="3696982" y="88899"/>
                </a:lnTo>
                <a:close/>
              </a:path>
              <a:path w="3769995" h="1270000">
                <a:moveTo>
                  <a:pt x="113093" y="50799"/>
                </a:moveTo>
                <a:lnTo>
                  <a:pt x="75361" y="50799"/>
                </a:lnTo>
                <a:lnTo>
                  <a:pt x="70065" y="63499"/>
                </a:lnTo>
                <a:lnTo>
                  <a:pt x="60045" y="76199"/>
                </a:lnTo>
                <a:lnTo>
                  <a:pt x="55232" y="76199"/>
                </a:lnTo>
                <a:lnTo>
                  <a:pt x="46215" y="88899"/>
                </a:lnTo>
                <a:lnTo>
                  <a:pt x="72732" y="88899"/>
                </a:lnTo>
                <a:lnTo>
                  <a:pt x="81953" y="76199"/>
                </a:lnTo>
                <a:lnTo>
                  <a:pt x="86855" y="63499"/>
                </a:lnTo>
                <a:lnTo>
                  <a:pt x="102235" y="63499"/>
                </a:lnTo>
                <a:lnTo>
                  <a:pt x="113093" y="50799"/>
                </a:lnTo>
                <a:close/>
              </a:path>
              <a:path w="3769995" h="1270000">
                <a:moveTo>
                  <a:pt x="94513" y="76199"/>
                </a:moveTo>
                <a:lnTo>
                  <a:pt x="85928" y="76199"/>
                </a:lnTo>
                <a:lnTo>
                  <a:pt x="76949" y="88899"/>
                </a:lnTo>
                <a:lnTo>
                  <a:pt x="89890" y="88899"/>
                </a:lnTo>
                <a:lnTo>
                  <a:pt x="94513" y="76199"/>
                </a:lnTo>
                <a:close/>
              </a:path>
              <a:path w="3769995" h="1270000">
                <a:moveTo>
                  <a:pt x="3683685" y="76199"/>
                </a:moveTo>
                <a:lnTo>
                  <a:pt x="3675100" y="76199"/>
                </a:lnTo>
                <a:lnTo>
                  <a:pt x="3679723" y="88899"/>
                </a:lnTo>
                <a:lnTo>
                  <a:pt x="3692664" y="88899"/>
                </a:lnTo>
                <a:lnTo>
                  <a:pt x="3683685" y="76199"/>
                </a:lnTo>
                <a:close/>
              </a:path>
              <a:path w="3769995" h="1270000">
                <a:moveTo>
                  <a:pt x="3694252" y="50799"/>
                </a:moveTo>
                <a:lnTo>
                  <a:pt x="3656520" y="50799"/>
                </a:lnTo>
                <a:lnTo>
                  <a:pt x="3667379" y="63499"/>
                </a:lnTo>
                <a:lnTo>
                  <a:pt x="3682758" y="63499"/>
                </a:lnTo>
                <a:lnTo>
                  <a:pt x="3687660" y="76199"/>
                </a:lnTo>
                <a:lnTo>
                  <a:pt x="3696881" y="88899"/>
                </a:lnTo>
                <a:lnTo>
                  <a:pt x="3723398" y="88899"/>
                </a:lnTo>
                <a:lnTo>
                  <a:pt x="3714381" y="76199"/>
                </a:lnTo>
                <a:lnTo>
                  <a:pt x="3709555" y="76199"/>
                </a:lnTo>
                <a:lnTo>
                  <a:pt x="3699548" y="63499"/>
                </a:lnTo>
                <a:lnTo>
                  <a:pt x="3694252" y="50799"/>
                </a:lnTo>
                <a:close/>
              </a:path>
              <a:path w="3769995" h="1270000">
                <a:moveTo>
                  <a:pt x="109029" y="63499"/>
                </a:moveTo>
                <a:lnTo>
                  <a:pt x="100482" y="63499"/>
                </a:lnTo>
                <a:lnTo>
                  <a:pt x="90678" y="76199"/>
                </a:lnTo>
                <a:lnTo>
                  <a:pt x="104013" y="76199"/>
                </a:lnTo>
                <a:lnTo>
                  <a:pt x="109029" y="63499"/>
                </a:lnTo>
                <a:close/>
              </a:path>
              <a:path w="3769995" h="1270000">
                <a:moveTo>
                  <a:pt x="3669131" y="63499"/>
                </a:moveTo>
                <a:lnTo>
                  <a:pt x="3660584" y="63499"/>
                </a:lnTo>
                <a:lnTo>
                  <a:pt x="3665601" y="76199"/>
                </a:lnTo>
                <a:lnTo>
                  <a:pt x="3678936" y="76199"/>
                </a:lnTo>
                <a:lnTo>
                  <a:pt x="3669131" y="63499"/>
                </a:lnTo>
                <a:close/>
              </a:path>
              <a:path w="3769995" h="1270000">
                <a:moveTo>
                  <a:pt x="124625" y="50799"/>
                </a:moveTo>
                <a:lnTo>
                  <a:pt x="116179" y="50799"/>
                </a:lnTo>
                <a:lnTo>
                  <a:pt x="105625" y="63499"/>
                </a:lnTo>
                <a:lnTo>
                  <a:pt x="119265" y="63499"/>
                </a:lnTo>
                <a:lnTo>
                  <a:pt x="124625" y="50799"/>
                </a:lnTo>
                <a:close/>
              </a:path>
              <a:path w="3769995" h="1270000">
                <a:moveTo>
                  <a:pt x="3653434" y="50799"/>
                </a:moveTo>
                <a:lnTo>
                  <a:pt x="3644988" y="50799"/>
                </a:lnTo>
                <a:lnTo>
                  <a:pt x="3650348" y="63499"/>
                </a:lnTo>
                <a:lnTo>
                  <a:pt x="3663988" y="63499"/>
                </a:lnTo>
                <a:lnTo>
                  <a:pt x="3653434" y="50799"/>
                </a:lnTo>
                <a:close/>
              </a:path>
              <a:path w="3769995" h="1270000">
                <a:moveTo>
                  <a:pt x="130327" y="38099"/>
                </a:moveTo>
                <a:lnTo>
                  <a:pt x="92049" y="38099"/>
                </a:lnTo>
                <a:lnTo>
                  <a:pt x="86309" y="50799"/>
                </a:lnTo>
                <a:lnTo>
                  <a:pt x="118770" y="50799"/>
                </a:lnTo>
                <a:lnTo>
                  <a:pt x="130327" y="38099"/>
                </a:lnTo>
                <a:close/>
              </a:path>
              <a:path w="3769995" h="1270000">
                <a:moveTo>
                  <a:pt x="152717" y="38099"/>
                </a:moveTo>
                <a:lnTo>
                  <a:pt x="138785" y="38099"/>
                </a:lnTo>
                <a:lnTo>
                  <a:pt x="132930" y="50799"/>
                </a:lnTo>
                <a:lnTo>
                  <a:pt x="141211" y="50799"/>
                </a:lnTo>
                <a:lnTo>
                  <a:pt x="152717" y="38099"/>
                </a:lnTo>
                <a:close/>
              </a:path>
              <a:path w="3769995" h="1270000">
                <a:moveTo>
                  <a:pt x="3630828" y="38099"/>
                </a:moveTo>
                <a:lnTo>
                  <a:pt x="3616896" y="38099"/>
                </a:lnTo>
                <a:lnTo>
                  <a:pt x="3628402" y="50799"/>
                </a:lnTo>
                <a:lnTo>
                  <a:pt x="3636683" y="50799"/>
                </a:lnTo>
                <a:lnTo>
                  <a:pt x="3630828" y="38099"/>
                </a:lnTo>
                <a:close/>
              </a:path>
              <a:path w="3769995" h="1270000">
                <a:moveTo>
                  <a:pt x="3677564" y="38099"/>
                </a:moveTo>
                <a:lnTo>
                  <a:pt x="3639286" y="38099"/>
                </a:lnTo>
                <a:lnTo>
                  <a:pt x="3650843" y="50799"/>
                </a:lnTo>
                <a:lnTo>
                  <a:pt x="3683304" y="50799"/>
                </a:lnTo>
                <a:lnTo>
                  <a:pt x="3677564" y="38099"/>
                </a:lnTo>
                <a:close/>
              </a:path>
              <a:path w="3769995" h="1270000">
                <a:moveTo>
                  <a:pt x="154889" y="25399"/>
                </a:moveTo>
                <a:lnTo>
                  <a:pt x="109982" y="25399"/>
                </a:lnTo>
                <a:lnTo>
                  <a:pt x="103835" y="38099"/>
                </a:lnTo>
                <a:lnTo>
                  <a:pt x="148551" y="38099"/>
                </a:lnTo>
                <a:lnTo>
                  <a:pt x="154889" y="25399"/>
                </a:lnTo>
                <a:close/>
              </a:path>
              <a:path w="3769995" h="1270000">
                <a:moveTo>
                  <a:pt x="208876" y="25399"/>
                </a:moveTo>
                <a:lnTo>
                  <a:pt x="169202" y="25399"/>
                </a:lnTo>
                <a:lnTo>
                  <a:pt x="156781" y="38099"/>
                </a:lnTo>
                <a:lnTo>
                  <a:pt x="195935" y="38099"/>
                </a:lnTo>
                <a:lnTo>
                  <a:pt x="208876" y="25399"/>
                </a:lnTo>
                <a:close/>
              </a:path>
              <a:path w="3769995" h="1270000">
                <a:moveTo>
                  <a:pt x="3600411" y="25399"/>
                </a:moveTo>
                <a:lnTo>
                  <a:pt x="3560737" y="25399"/>
                </a:lnTo>
                <a:lnTo>
                  <a:pt x="3573678" y="38099"/>
                </a:lnTo>
                <a:lnTo>
                  <a:pt x="3612819" y="38099"/>
                </a:lnTo>
                <a:lnTo>
                  <a:pt x="3600411" y="25399"/>
                </a:lnTo>
                <a:close/>
              </a:path>
              <a:path w="3769995" h="1270000">
                <a:moveTo>
                  <a:pt x="3659632" y="25399"/>
                </a:moveTo>
                <a:lnTo>
                  <a:pt x="3614724" y="25399"/>
                </a:lnTo>
                <a:lnTo>
                  <a:pt x="3621062" y="38099"/>
                </a:lnTo>
                <a:lnTo>
                  <a:pt x="3665778" y="38099"/>
                </a:lnTo>
                <a:lnTo>
                  <a:pt x="3659632" y="25399"/>
                </a:lnTo>
                <a:close/>
              </a:path>
              <a:path w="3769995" h="1270000">
                <a:moveTo>
                  <a:pt x="215150" y="12699"/>
                </a:moveTo>
                <a:lnTo>
                  <a:pt x="142316" y="12699"/>
                </a:lnTo>
                <a:lnTo>
                  <a:pt x="129070" y="25399"/>
                </a:lnTo>
                <a:lnTo>
                  <a:pt x="208089" y="25399"/>
                </a:lnTo>
                <a:lnTo>
                  <a:pt x="215150" y="12699"/>
                </a:lnTo>
                <a:close/>
              </a:path>
              <a:path w="3769995" h="1270000">
                <a:moveTo>
                  <a:pt x="3627297" y="12699"/>
                </a:moveTo>
                <a:lnTo>
                  <a:pt x="3554463" y="12699"/>
                </a:lnTo>
                <a:lnTo>
                  <a:pt x="3561524" y="25399"/>
                </a:lnTo>
                <a:lnTo>
                  <a:pt x="3640543" y="25399"/>
                </a:lnTo>
                <a:lnTo>
                  <a:pt x="3627297" y="12699"/>
                </a:lnTo>
                <a:close/>
              </a:path>
              <a:path w="3769995" h="1270000">
                <a:moveTo>
                  <a:pt x="3584981" y="0"/>
                </a:moveTo>
                <a:lnTo>
                  <a:pt x="184632" y="0"/>
                </a:lnTo>
                <a:lnTo>
                  <a:pt x="170218" y="12699"/>
                </a:lnTo>
                <a:lnTo>
                  <a:pt x="3599395" y="12699"/>
                </a:lnTo>
                <a:lnTo>
                  <a:pt x="3584981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11295" y="5011635"/>
            <a:ext cx="293052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394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000"/>
                </a:solidFill>
                <a:latin typeface="Arial Black"/>
                <a:cs typeface="Arial Black"/>
              </a:rPr>
              <a:t>9.071</a:t>
            </a:r>
            <a:endParaRPr sz="3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200" b="1" spc="-50" dirty="0">
                <a:latin typeface="Calibri"/>
                <a:cs typeface="Calibri"/>
              </a:rPr>
              <a:t>Total </a:t>
            </a:r>
            <a:r>
              <a:rPr sz="2200" b="1" dirty="0">
                <a:latin typeface="Calibri"/>
                <a:cs typeface="Calibri"/>
              </a:rPr>
              <a:t>de </a:t>
            </a:r>
            <a:r>
              <a:rPr sz="2200" b="1" spc="-20" dirty="0">
                <a:latin typeface="Calibri"/>
                <a:cs typeface="Calibri"/>
              </a:rPr>
              <a:t>testes</a:t>
            </a:r>
            <a:r>
              <a:rPr sz="2200" b="1" spc="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realizados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71677" y="5138164"/>
            <a:ext cx="0" cy="677545"/>
          </a:xfrm>
          <a:custGeom>
            <a:avLst/>
            <a:gdLst/>
            <a:ahLst/>
            <a:cxnLst/>
            <a:rect l="l" t="t" r="r" b="b"/>
            <a:pathLst>
              <a:path h="677545">
                <a:moveTo>
                  <a:pt x="0" y="677456"/>
                </a:moveTo>
                <a:lnTo>
                  <a:pt x="0" y="0"/>
                </a:lnTo>
              </a:path>
            </a:pathLst>
          </a:custGeom>
          <a:ln w="7620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282" y="1229105"/>
            <a:ext cx="2593085" cy="158115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0906" y="1268735"/>
            <a:ext cx="2460625" cy="1449070"/>
          </a:xfrm>
          <a:custGeom>
            <a:avLst/>
            <a:gdLst/>
            <a:ahLst/>
            <a:cxnLst/>
            <a:rect l="l" t="t" r="r" b="b"/>
            <a:pathLst>
              <a:path w="2460625" h="1449070">
                <a:moveTo>
                  <a:pt x="2219071" y="0"/>
                </a:moveTo>
                <a:lnTo>
                  <a:pt x="241427" y="0"/>
                </a:lnTo>
                <a:lnTo>
                  <a:pt x="192770" y="4904"/>
                </a:lnTo>
                <a:lnTo>
                  <a:pt x="147452" y="18972"/>
                </a:lnTo>
                <a:lnTo>
                  <a:pt x="106442" y="41231"/>
                </a:lnTo>
                <a:lnTo>
                  <a:pt x="70712" y="70712"/>
                </a:lnTo>
                <a:lnTo>
                  <a:pt x="41231" y="106442"/>
                </a:lnTo>
                <a:lnTo>
                  <a:pt x="18972" y="147452"/>
                </a:lnTo>
                <a:lnTo>
                  <a:pt x="4904" y="192770"/>
                </a:lnTo>
                <a:lnTo>
                  <a:pt x="0" y="241426"/>
                </a:lnTo>
                <a:lnTo>
                  <a:pt x="0" y="1207122"/>
                </a:lnTo>
                <a:lnTo>
                  <a:pt x="4904" y="1255779"/>
                </a:lnTo>
                <a:lnTo>
                  <a:pt x="18972" y="1301098"/>
                </a:lnTo>
                <a:lnTo>
                  <a:pt x="41231" y="1342110"/>
                </a:lnTo>
                <a:lnTo>
                  <a:pt x="70712" y="1377843"/>
                </a:lnTo>
                <a:lnTo>
                  <a:pt x="106442" y="1407326"/>
                </a:lnTo>
                <a:lnTo>
                  <a:pt x="147452" y="1429587"/>
                </a:lnTo>
                <a:lnTo>
                  <a:pt x="192770" y="1443656"/>
                </a:lnTo>
                <a:lnTo>
                  <a:pt x="241427" y="1448561"/>
                </a:lnTo>
                <a:lnTo>
                  <a:pt x="2219071" y="1448561"/>
                </a:lnTo>
                <a:lnTo>
                  <a:pt x="2267727" y="1443656"/>
                </a:lnTo>
                <a:lnTo>
                  <a:pt x="2313045" y="1429587"/>
                </a:lnTo>
                <a:lnTo>
                  <a:pt x="2354055" y="1407326"/>
                </a:lnTo>
                <a:lnTo>
                  <a:pt x="2389785" y="1377843"/>
                </a:lnTo>
                <a:lnTo>
                  <a:pt x="2419266" y="1342110"/>
                </a:lnTo>
                <a:lnTo>
                  <a:pt x="2441525" y="1301098"/>
                </a:lnTo>
                <a:lnTo>
                  <a:pt x="2455593" y="1255779"/>
                </a:lnTo>
                <a:lnTo>
                  <a:pt x="2460498" y="1207122"/>
                </a:lnTo>
                <a:lnTo>
                  <a:pt x="2460498" y="241426"/>
                </a:lnTo>
                <a:lnTo>
                  <a:pt x="2455593" y="192770"/>
                </a:lnTo>
                <a:lnTo>
                  <a:pt x="2441525" y="147452"/>
                </a:lnTo>
                <a:lnTo>
                  <a:pt x="2419266" y="106442"/>
                </a:lnTo>
                <a:lnTo>
                  <a:pt x="2389785" y="70712"/>
                </a:lnTo>
                <a:lnTo>
                  <a:pt x="2354055" y="41231"/>
                </a:lnTo>
                <a:lnTo>
                  <a:pt x="2313045" y="18972"/>
                </a:lnTo>
                <a:lnTo>
                  <a:pt x="2267727" y="4904"/>
                </a:lnTo>
                <a:lnTo>
                  <a:pt x="2219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6427" y="1258575"/>
            <a:ext cx="2489835" cy="1473200"/>
          </a:xfrm>
          <a:custGeom>
            <a:avLst/>
            <a:gdLst/>
            <a:ahLst/>
            <a:cxnLst/>
            <a:rect l="l" t="t" r="r" b="b"/>
            <a:pathLst>
              <a:path w="2489835" h="1473200">
                <a:moveTo>
                  <a:pt x="2313622" y="1460500"/>
                </a:moveTo>
                <a:lnTo>
                  <a:pt x="175831" y="1460500"/>
                </a:lnTo>
                <a:lnTo>
                  <a:pt x="183819" y="1473200"/>
                </a:lnTo>
                <a:lnTo>
                  <a:pt x="2305634" y="1473200"/>
                </a:lnTo>
                <a:lnTo>
                  <a:pt x="2313622" y="1460500"/>
                </a:lnTo>
                <a:close/>
              </a:path>
              <a:path w="2489835" h="1473200">
                <a:moveTo>
                  <a:pt x="192519" y="1447800"/>
                </a:moveTo>
                <a:lnTo>
                  <a:pt x="141173" y="1447800"/>
                </a:lnTo>
                <a:lnTo>
                  <a:pt x="148691" y="1460500"/>
                </a:lnTo>
                <a:lnTo>
                  <a:pt x="200101" y="1460500"/>
                </a:lnTo>
                <a:lnTo>
                  <a:pt x="192519" y="1447800"/>
                </a:lnTo>
                <a:close/>
              </a:path>
              <a:path w="2489835" h="1473200">
                <a:moveTo>
                  <a:pt x="2272868" y="1447800"/>
                </a:moveTo>
                <a:lnTo>
                  <a:pt x="216598" y="1447800"/>
                </a:lnTo>
                <a:lnTo>
                  <a:pt x="224358" y="1460500"/>
                </a:lnTo>
                <a:lnTo>
                  <a:pt x="2265095" y="1460500"/>
                </a:lnTo>
                <a:lnTo>
                  <a:pt x="2272868" y="1447800"/>
                </a:lnTo>
                <a:close/>
              </a:path>
              <a:path w="2489835" h="1473200">
                <a:moveTo>
                  <a:pt x="2348280" y="1447800"/>
                </a:moveTo>
                <a:lnTo>
                  <a:pt x="2296934" y="1447800"/>
                </a:lnTo>
                <a:lnTo>
                  <a:pt x="2289352" y="1460500"/>
                </a:lnTo>
                <a:lnTo>
                  <a:pt x="2340762" y="1460500"/>
                </a:lnTo>
                <a:lnTo>
                  <a:pt x="2348280" y="1447800"/>
                </a:lnTo>
                <a:close/>
              </a:path>
              <a:path w="2489835" h="1473200">
                <a:moveTo>
                  <a:pt x="155994" y="1435100"/>
                </a:moveTo>
                <a:lnTo>
                  <a:pt x="119621" y="1435100"/>
                </a:lnTo>
                <a:lnTo>
                  <a:pt x="126707" y="1447800"/>
                </a:lnTo>
                <a:lnTo>
                  <a:pt x="166624" y="1447800"/>
                </a:lnTo>
                <a:lnTo>
                  <a:pt x="155994" y="1435100"/>
                </a:lnTo>
                <a:close/>
              </a:path>
              <a:path w="2489835" h="1473200">
                <a:moveTo>
                  <a:pt x="181381" y="1435100"/>
                </a:moveTo>
                <a:lnTo>
                  <a:pt x="172288" y="1435100"/>
                </a:lnTo>
                <a:lnTo>
                  <a:pt x="179476" y="1447800"/>
                </a:lnTo>
                <a:lnTo>
                  <a:pt x="195529" y="1447800"/>
                </a:lnTo>
                <a:lnTo>
                  <a:pt x="181381" y="1435100"/>
                </a:lnTo>
                <a:close/>
              </a:path>
              <a:path w="2489835" h="1473200">
                <a:moveTo>
                  <a:pt x="2317165" y="1435100"/>
                </a:moveTo>
                <a:lnTo>
                  <a:pt x="2308072" y="1435100"/>
                </a:lnTo>
                <a:lnTo>
                  <a:pt x="2293924" y="1447800"/>
                </a:lnTo>
                <a:lnTo>
                  <a:pt x="2309977" y="1447800"/>
                </a:lnTo>
                <a:lnTo>
                  <a:pt x="2317165" y="1435100"/>
                </a:lnTo>
                <a:close/>
              </a:path>
              <a:path w="2489835" h="1473200">
                <a:moveTo>
                  <a:pt x="2369832" y="1435100"/>
                </a:moveTo>
                <a:lnTo>
                  <a:pt x="2333459" y="1435100"/>
                </a:lnTo>
                <a:lnTo>
                  <a:pt x="2322830" y="1447800"/>
                </a:lnTo>
                <a:lnTo>
                  <a:pt x="2362746" y="1447800"/>
                </a:lnTo>
                <a:lnTo>
                  <a:pt x="2369832" y="1435100"/>
                </a:lnTo>
                <a:close/>
              </a:path>
              <a:path w="2489835" h="1473200">
                <a:moveTo>
                  <a:pt x="98323" y="1397000"/>
                </a:moveTo>
                <a:lnTo>
                  <a:pt x="69189" y="1397000"/>
                </a:lnTo>
                <a:lnTo>
                  <a:pt x="80721" y="1409700"/>
                </a:lnTo>
                <a:lnTo>
                  <a:pt x="86829" y="1409700"/>
                </a:lnTo>
                <a:lnTo>
                  <a:pt x="99428" y="1422400"/>
                </a:lnTo>
                <a:lnTo>
                  <a:pt x="106045" y="1435100"/>
                </a:lnTo>
                <a:lnTo>
                  <a:pt x="135509" y="1435100"/>
                </a:lnTo>
                <a:lnTo>
                  <a:pt x="128879" y="1422400"/>
                </a:lnTo>
                <a:lnTo>
                  <a:pt x="116243" y="1422400"/>
                </a:lnTo>
                <a:lnTo>
                  <a:pt x="110058" y="1409700"/>
                </a:lnTo>
                <a:lnTo>
                  <a:pt x="98323" y="1397000"/>
                </a:lnTo>
                <a:close/>
              </a:path>
              <a:path w="2489835" h="1473200">
                <a:moveTo>
                  <a:pt x="154165" y="1422400"/>
                </a:moveTo>
                <a:lnTo>
                  <a:pt x="138430" y="1422400"/>
                </a:lnTo>
                <a:lnTo>
                  <a:pt x="151574" y="1435100"/>
                </a:lnTo>
                <a:lnTo>
                  <a:pt x="160845" y="1435100"/>
                </a:lnTo>
                <a:lnTo>
                  <a:pt x="154165" y="1422400"/>
                </a:lnTo>
                <a:close/>
              </a:path>
              <a:path w="2489835" h="1473200">
                <a:moveTo>
                  <a:pt x="2351024" y="1422400"/>
                </a:moveTo>
                <a:lnTo>
                  <a:pt x="2335288" y="1422400"/>
                </a:lnTo>
                <a:lnTo>
                  <a:pt x="2328608" y="1435100"/>
                </a:lnTo>
                <a:lnTo>
                  <a:pt x="2337879" y="1435100"/>
                </a:lnTo>
                <a:lnTo>
                  <a:pt x="2351024" y="1422400"/>
                </a:lnTo>
                <a:close/>
              </a:path>
              <a:path w="2489835" h="1473200">
                <a:moveTo>
                  <a:pt x="2420264" y="1397000"/>
                </a:moveTo>
                <a:lnTo>
                  <a:pt x="2391130" y="1397000"/>
                </a:lnTo>
                <a:lnTo>
                  <a:pt x="2379395" y="1409700"/>
                </a:lnTo>
                <a:lnTo>
                  <a:pt x="2373210" y="1422400"/>
                </a:lnTo>
                <a:lnTo>
                  <a:pt x="2360574" y="1422400"/>
                </a:lnTo>
                <a:lnTo>
                  <a:pt x="2353945" y="1435100"/>
                </a:lnTo>
                <a:lnTo>
                  <a:pt x="2383409" y="1435100"/>
                </a:lnTo>
                <a:lnTo>
                  <a:pt x="2390025" y="1422400"/>
                </a:lnTo>
                <a:lnTo>
                  <a:pt x="2402624" y="1409700"/>
                </a:lnTo>
                <a:lnTo>
                  <a:pt x="2408732" y="1409700"/>
                </a:lnTo>
                <a:lnTo>
                  <a:pt x="2420264" y="1397000"/>
                </a:lnTo>
                <a:close/>
              </a:path>
              <a:path w="2489835" h="1473200">
                <a:moveTo>
                  <a:pt x="135051" y="1409700"/>
                </a:moveTo>
                <a:lnTo>
                  <a:pt x="119634" y="1409700"/>
                </a:lnTo>
                <a:lnTo>
                  <a:pt x="131978" y="1422400"/>
                </a:lnTo>
                <a:lnTo>
                  <a:pt x="141351" y="1422400"/>
                </a:lnTo>
                <a:lnTo>
                  <a:pt x="135051" y="1409700"/>
                </a:lnTo>
                <a:close/>
              </a:path>
              <a:path w="2489835" h="1473200">
                <a:moveTo>
                  <a:pt x="2369820" y="1409700"/>
                </a:moveTo>
                <a:lnTo>
                  <a:pt x="2354402" y="1409700"/>
                </a:lnTo>
                <a:lnTo>
                  <a:pt x="2348103" y="1422400"/>
                </a:lnTo>
                <a:lnTo>
                  <a:pt x="2357488" y="1422400"/>
                </a:lnTo>
                <a:lnTo>
                  <a:pt x="2369820" y="1409700"/>
                </a:lnTo>
                <a:close/>
              </a:path>
              <a:path w="2489835" h="1473200">
                <a:moveTo>
                  <a:pt x="36944" y="1282700"/>
                </a:moveTo>
                <a:lnTo>
                  <a:pt x="31356" y="1282700"/>
                </a:lnTo>
                <a:lnTo>
                  <a:pt x="35877" y="1295400"/>
                </a:lnTo>
                <a:lnTo>
                  <a:pt x="38506" y="1308100"/>
                </a:lnTo>
                <a:lnTo>
                  <a:pt x="44373" y="1320800"/>
                </a:lnTo>
                <a:lnTo>
                  <a:pt x="47663" y="1333500"/>
                </a:lnTo>
                <a:lnTo>
                  <a:pt x="54813" y="1346200"/>
                </a:lnTo>
                <a:lnTo>
                  <a:pt x="58724" y="1346200"/>
                </a:lnTo>
                <a:lnTo>
                  <a:pt x="67068" y="1358900"/>
                </a:lnTo>
                <a:lnTo>
                  <a:pt x="71577" y="1371600"/>
                </a:lnTo>
                <a:lnTo>
                  <a:pt x="81038" y="1371600"/>
                </a:lnTo>
                <a:lnTo>
                  <a:pt x="86080" y="1384300"/>
                </a:lnTo>
                <a:lnTo>
                  <a:pt x="96583" y="1397000"/>
                </a:lnTo>
                <a:lnTo>
                  <a:pt x="102146" y="1397000"/>
                </a:lnTo>
                <a:lnTo>
                  <a:pt x="113601" y="1409700"/>
                </a:lnTo>
                <a:lnTo>
                  <a:pt x="117144" y="1409700"/>
                </a:lnTo>
                <a:lnTo>
                  <a:pt x="105968" y="1397000"/>
                </a:lnTo>
                <a:lnTo>
                  <a:pt x="100545" y="1384300"/>
                </a:lnTo>
                <a:lnTo>
                  <a:pt x="90309" y="1384300"/>
                </a:lnTo>
                <a:lnTo>
                  <a:pt x="85382" y="1371600"/>
                </a:lnTo>
                <a:lnTo>
                  <a:pt x="76161" y="1358900"/>
                </a:lnTo>
                <a:lnTo>
                  <a:pt x="71767" y="1358900"/>
                </a:lnTo>
                <a:lnTo>
                  <a:pt x="63639" y="1346200"/>
                </a:lnTo>
                <a:lnTo>
                  <a:pt x="59804" y="1333500"/>
                </a:lnTo>
                <a:lnTo>
                  <a:pt x="52844" y="1320800"/>
                </a:lnTo>
                <a:lnTo>
                  <a:pt x="49631" y="1320800"/>
                </a:lnTo>
                <a:lnTo>
                  <a:pt x="43916" y="1308100"/>
                </a:lnTo>
                <a:lnTo>
                  <a:pt x="41351" y="1295400"/>
                </a:lnTo>
                <a:lnTo>
                  <a:pt x="36944" y="1282700"/>
                </a:lnTo>
                <a:close/>
              </a:path>
              <a:path w="2489835" h="1473200">
                <a:moveTo>
                  <a:pt x="2458097" y="1282700"/>
                </a:moveTo>
                <a:lnTo>
                  <a:pt x="2452509" y="1282700"/>
                </a:lnTo>
                <a:lnTo>
                  <a:pt x="2448102" y="1295400"/>
                </a:lnTo>
                <a:lnTo>
                  <a:pt x="2445537" y="1308100"/>
                </a:lnTo>
                <a:lnTo>
                  <a:pt x="2439822" y="1320800"/>
                </a:lnTo>
                <a:lnTo>
                  <a:pt x="2436609" y="1320800"/>
                </a:lnTo>
                <a:lnTo>
                  <a:pt x="2429649" y="1333500"/>
                </a:lnTo>
                <a:lnTo>
                  <a:pt x="2425827" y="1346200"/>
                </a:lnTo>
                <a:lnTo>
                  <a:pt x="2417686" y="1358900"/>
                </a:lnTo>
                <a:lnTo>
                  <a:pt x="2413292" y="1358900"/>
                </a:lnTo>
                <a:lnTo>
                  <a:pt x="2404071" y="1371600"/>
                </a:lnTo>
                <a:lnTo>
                  <a:pt x="2399144" y="1384300"/>
                </a:lnTo>
                <a:lnTo>
                  <a:pt x="2388908" y="1384300"/>
                </a:lnTo>
                <a:lnTo>
                  <a:pt x="2383485" y="1397000"/>
                </a:lnTo>
                <a:lnTo>
                  <a:pt x="2372309" y="1409700"/>
                </a:lnTo>
                <a:lnTo>
                  <a:pt x="2375852" y="1409700"/>
                </a:lnTo>
                <a:lnTo>
                  <a:pt x="2387307" y="1397000"/>
                </a:lnTo>
                <a:lnTo>
                  <a:pt x="2392870" y="1397000"/>
                </a:lnTo>
                <a:lnTo>
                  <a:pt x="2403373" y="1384300"/>
                </a:lnTo>
                <a:lnTo>
                  <a:pt x="2408428" y="1371600"/>
                </a:lnTo>
                <a:lnTo>
                  <a:pt x="2417876" y="1371600"/>
                </a:lnTo>
                <a:lnTo>
                  <a:pt x="2422385" y="1358900"/>
                </a:lnTo>
                <a:lnTo>
                  <a:pt x="2430729" y="1346200"/>
                </a:lnTo>
                <a:lnTo>
                  <a:pt x="2434640" y="1346200"/>
                </a:lnTo>
                <a:lnTo>
                  <a:pt x="2441790" y="1333500"/>
                </a:lnTo>
                <a:lnTo>
                  <a:pt x="2445080" y="1320800"/>
                </a:lnTo>
                <a:lnTo>
                  <a:pt x="2450947" y="1308100"/>
                </a:lnTo>
                <a:lnTo>
                  <a:pt x="2453576" y="1295400"/>
                </a:lnTo>
                <a:lnTo>
                  <a:pt x="2458097" y="1282700"/>
                </a:lnTo>
                <a:close/>
              </a:path>
              <a:path w="2489835" h="1473200">
                <a:moveTo>
                  <a:pt x="34607" y="1308100"/>
                </a:moveTo>
                <a:lnTo>
                  <a:pt x="14096" y="1308100"/>
                </a:lnTo>
                <a:lnTo>
                  <a:pt x="16954" y="1320800"/>
                </a:lnTo>
                <a:lnTo>
                  <a:pt x="18503" y="1320800"/>
                </a:lnTo>
                <a:lnTo>
                  <a:pt x="23329" y="1333500"/>
                </a:lnTo>
                <a:lnTo>
                  <a:pt x="26949" y="1333500"/>
                </a:lnTo>
                <a:lnTo>
                  <a:pt x="34810" y="1358900"/>
                </a:lnTo>
                <a:lnTo>
                  <a:pt x="39115" y="1358900"/>
                </a:lnTo>
                <a:lnTo>
                  <a:pt x="48285" y="1371600"/>
                </a:lnTo>
                <a:lnTo>
                  <a:pt x="53238" y="1384300"/>
                </a:lnTo>
                <a:lnTo>
                  <a:pt x="63639" y="1397000"/>
                </a:lnTo>
                <a:lnTo>
                  <a:pt x="92608" y="1397000"/>
                </a:lnTo>
                <a:lnTo>
                  <a:pt x="81864" y="1384300"/>
                </a:lnTo>
                <a:lnTo>
                  <a:pt x="76682" y="1384300"/>
                </a:lnTo>
                <a:lnTo>
                  <a:pt x="66992" y="1371600"/>
                </a:lnTo>
                <a:lnTo>
                  <a:pt x="62369" y="1358900"/>
                </a:lnTo>
                <a:lnTo>
                  <a:pt x="53835" y="1346200"/>
                </a:lnTo>
                <a:lnTo>
                  <a:pt x="49809" y="1346200"/>
                </a:lnTo>
                <a:lnTo>
                  <a:pt x="42494" y="1333500"/>
                </a:lnTo>
                <a:lnTo>
                  <a:pt x="39103" y="1320800"/>
                </a:lnTo>
                <a:lnTo>
                  <a:pt x="34607" y="1308100"/>
                </a:lnTo>
                <a:close/>
              </a:path>
              <a:path w="2489835" h="1473200">
                <a:moveTo>
                  <a:pt x="2475357" y="1308100"/>
                </a:moveTo>
                <a:lnTo>
                  <a:pt x="2454846" y="1308100"/>
                </a:lnTo>
                <a:lnTo>
                  <a:pt x="2450350" y="1320800"/>
                </a:lnTo>
                <a:lnTo>
                  <a:pt x="2446959" y="1333500"/>
                </a:lnTo>
                <a:lnTo>
                  <a:pt x="2439644" y="1346200"/>
                </a:lnTo>
                <a:lnTo>
                  <a:pt x="2435618" y="1346200"/>
                </a:lnTo>
                <a:lnTo>
                  <a:pt x="2427084" y="1358900"/>
                </a:lnTo>
                <a:lnTo>
                  <a:pt x="2422461" y="1371600"/>
                </a:lnTo>
                <a:lnTo>
                  <a:pt x="2412771" y="1384300"/>
                </a:lnTo>
                <a:lnTo>
                  <a:pt x="2407589" y="1384300"/>
                </a:lnTo>
                <a:lnTo>
                  <a:pt x="2396845" y="1397000"/>
                </a:lnTo>
                <a:lnTo>
                  <a:pt x="2425814" y="1397000"/>
                </a:lnTo>
                <a:lnTo>
                  <a:pt x="2436215" y="1384300"/>
                </a:lnTo>
                <a:lnTo>
                  <a:pt x="2441168" y="1371600"/>
                </a:lnTo>
                <a:lnTo>
                  <a:pt x="2450338" y="1358900"/>
                </a:lnTo>
                <a:lnTo>
                  <a:pt x="2454643" y="1358900"/>
                </a:lnTo>
                <a:lnTo>
                  <a:pt x="2462504" y="1333500"/>
                </a:lnTo>
                <a:lnTo>
                  <a:pt x="2466124" y="1333500"/>
                </a:lnTo>
                <a:lnTo>
                  <a:pt x="2470950" y="1320800"/>
                </a:lnTo>
                <a:lnTo>
                  <a:pt x="2472499" y="1320800"/>
                </a:lnTo>
                <a:lnTo>
                  <a:pt x="2475357" y="1308100"/>
                </a:lnTo>
                <a:close/>
              </a:path>
              <a:path w="2489835" h="1473200">
                <a:moveTo>
                  <a:pt x="29248" y="1295400"/>
                </a:moveTo>
                <a:lnTo>
                  <a:pt x="10261" y="1295400"/>
                </a:lnTo>
                <a:lnTo>
                  <a:pt x="12750" y="1308100"/>
                </a:lnTo>
                <a:lnTo>
                  <a:pt x="30518" y="1308100"/>
                </a:lnTo>
                <a:lnTo>
                  <a:pt x="29248" y="1295400"/>
                </a:lnTo>
                <a:close/>
              </a:path>
              <a:path w="2489835" h="1473200">
                <a:moveTo>
                  <a:pt x="2479192" y="1295400"/>
                </a:moveTo>
                <a:lnTo>
                  <a:pt x="2460205" y="1295400"/>
                </a:lnTo>
                <a:lnTo>
                  <a:pt x="2458935" y="1308100"/>
                </a:lnTo>
                <a:lnTo>
                  <a:pt x="2476703" y="1308100"/>
                </a:lnTo>
                <a:lnTo>
                  <a:pt x="2479192" y="1295400"/>
                </a:lnTo>
                <a:close/>
              </a:path>
              <a:path w="2489835" h="1473200">
                <a:moveTo>
                  <a:pt x="25857" y="1282700"/>
                </a:moveTo>
                <a:lnTo>
                  <a:pt x="7010" y="1282700"/>
                </a:lnTo>
                <a:lnTo>
                  <a:pt x="9105" y="1295400"/>
                </a:lnTo>
                <a:lnTo>
                  <a:pt x="26936" y="1295400"/>
                </a:lnTo>
                <a:lnTo>
                  <a:pt x="25857" y="1282700"/>
                </a:lnTo>
                <a:close/>
              </a:path>
              <a:path w="2489835" h="1473200">
                <a:moveTo>
                  <a:pt x="2482443" y="1282700"/>
                </a:moveTo>
                <a:lnTo>
                  <a:pt x="2463596" y="1282700"/>
                </a:lnTo>
                <a:lnTo>
                  <a:pt x="2462517" y="1295400"/>
                </a:lnTo>
                <a:lnTo>
                  <a:pt x="2480348" y="1295400"/>
                </a:lnTo>
                <a:lnTo>
                  <a:pt x="2482443" y="1282700"/>
                </a:lnTo>
                <a:close/>
              </a:path>
              <a:path w="2489835" h="1473200">
                <a:moveTo>
                  <a:pt x="23012" y="1270000"/>
                </a:moveTo>
                <a:lnTo>
                  <a:pt x="4343" y="1270000"/>
                </a:lnTo>
                <a:lnTo>
                  <a:pt x="6045" y="1282700"/>
                </a:lnTo>
                <a:lnTo>
                  <a:pt x="23901" y="1282700"/>
                </a:lnTo>
                <a:lnTo>
                  <a:pt x="23012" y="1270000"/>
                </a:lnTo>
                <a:close/>
              </a:path>
              <a:path w="2489835" h="1473200">
                <a:moveTo>
                  <a:pt x="32054" y="1257300"/>
                </a:moveTo>
                <a:lnTo>
                  <a:pt x="26339" y="1257300"/>
                </a:lnTo>
                <a:lnTo>
                  <a:pt x="29425" y="1282700"/>
                </a:lnTo>
                <a:lnTo>
                  <a:pt x="35064" y="1282700"/>
                </a:lnTo>
                <a:lnTo>
                  <a:pt x="32054" y="1257300"/>
                </a:lnTo>
                <a:close/>
              </a:path>
              <a:path w="2489835" h="1473200">
                <a:moveTo>
                  <a:pt x="2463114" y="1257300"/>
                </a:moveTo>
                <a:lnTo>
                  <a:pt x="2457399" y="1257300"/>
                </a:lnTo>
                <a:lnTo>
                  <a:pt x="2454389" y="1282700"/>
                </a:lnTo>
                <a:lnTo>
                  <a:pt x="2460028" y="1282700"/>
                </a:lnTo>
                <a:lnTo>
                  <a:pt x="2463114" y="1257300"/>
                </a:lnTo>
                <a:close/>
              </a:path>
              <a:path w="2489835" h="1473200">
                <a:moveTo>
                  <a:pt x="2485110" y="1270000"/>
                </a:moveTo>
                <a:lnTo>
                  <a:pt x="2466441" y="1270000"/>
                </a:lnTo>
                <a:lnTo>
                  <a:pt x="2465552" y="1282700"/>
                </a:lnTo>
                <a:lnTo>
                  <a:pt x="2483408" y="1282700"/>
                </a:lnTo>
                <a:lnTo>
                  <a:pt x="2485110" y="1270000"/>
                </a:lnTo>
                <a:close/>
              </a:path>
              <a:path w="2489835" h="1473200">
                <a:moveTo>
                  <a:pt x="19519" y="1257300"/>
                </a:moveTo>
                <a:lnTo>
                  <a:pt x="2298" y="1257300"/>
                </a:lnTo>
                <a:lnTo>
                  <a:pt x="3594" y="1270000"/>
                </a:lnTo>
                <a:lnTo>
                  <a:pt x="20726" y="1270000"/>
                </a:lnTo>
                <a:lnTo>
                  <a:pt x="19519" y="1257300"/>
                </a:lnTo>
                <a:close/>
              </a:path>
              <a:path w="2489835" h="1473200">
                <a:moveTo>
                  <a:pt x="2487155" y="1257300"/>
                </a:moveTo>
                <a:lnTo>
                  <a:pt x="2469934" y="1257300"/>
                </a:lnTo>
                <a:lnTo>
                  <a:pt x="2468740" y="1270000"/>
                </a:lnTo>
                <a:lnTo>
                  <a:pt x="2485859" y="1270000"/>
                </a:lnTo>
                <a:lnTo>
                  <a:pt x="2487155" y="1257300"/>
                </a:lnTo>
                <a:close/>
              </a:path>
              <a:path w="2489835" h="1473200">
                <a:moveTo>
                  <a:pt x="18199" y="1244600"/>
                </a:moveTo>
                <a:lnTo>
                  <a:pt x="888" y="1244600"/>
                </a:lnTo>
                <a:lnTo>
                  <a:pt x="1752" y="1257300"/>
                </a:lnTo>
                <a:lnTo>
                  <a:pt x="19011" y="1257300"/>
                </a:lnTo>
                <a:lnTo>
                  <a:pt x="18199" y="1244600"/>
                </a:lnTo>
                <a:close/>
              </a:path>
              <a:path w="2489835" h="1473200">
                <a:moveTo>
                  <a:pt x="29743" y="1244600"/>
                </a:moveTo>
                <a:lnTo>
                  <a:pt x="23964" y="1244600"/>
                </a:lnTo>
                <a:lnTo>
                  <a:pt x="25158" y="1257300"/>
                </a:lnTo>
                <a:lnTo>
                  <a:pt x="30899" y="1257300"/>
                </a:lnTo>
                <a:lnTo>
                  <a:pt x="29743" y="1244600"/>
                </a:lnTo>
                <a:close/>
              </a:path>
              <a:path w="2489835" h="1473200">
                <a:moveTo>
                  <a:pt x="2465489" y="1244600"/>
                </a:moveTo>
                <a:lnTo>
                  <a:pt x="2459710" y="1244600"/>
                </a:lnTo>
                <a:lnTo>
                  <a:pt x="2458554" y="1257300"/>
                </a:lnTo>
                <a:lnTo>
                  <a:pt x="2464308" y="1257300"/>
                </a:lnTo>
                <a:lnTo>
                  <a:pt x="2465489" y="1244600"/>
                </a:lnTo>
                <a:close/>
              </a:path>
              <a:path w="2489835" h="1473200">
                <a:moveTo>
                  <a:pt x="2488565" y="1244600"/>
                </a:moveTo>
                <a:lnTo>
                  <a:pt x="2471254" y="1244600"/>
                </a:lnTo>
                <a:lnTo>
                  <a:pt x="2470442" y="1257300"/>
                </a:lnTo>
                <a:lnTo>
                  <a:pt x="2487701" y="1257300"/>
                </a:lnTo>
                <a:lnTo>
                  <a:pt x="2488565" y="1244600"/>
                </a:lnTo>
                <a:close/>
              </a:path>
              <a:path w="2489835" h="1473200">
                <a:moveTo>
                  <a:pt x="17475" y="1231900"/>
                </a:moveTo>
                <a:lnTo>
                  <a:pt x="114" y="1231900"/>
                </a:lnTo>
                <a:lnTo>
                  <a:pt x="546" y="1244600"/>
                </a:lnTo>
                <a:lnTo>
                  <a:pt x="17894" y="1244600"/>
                </a:lnTo>
                <a:lnTo>
                  <a:pt x="17475" y="1231900"/>
                </a:lnTo>
                <a:close/>
              </a:path>
              <a:path w="2489835" h="1473200">
                <a:moveTo>
                  <a:pt x="29057" y="1231900"/>
                </a:moveTo>
                <a:lnTo>
                  <a:pt x="23266" y="1231900"/>
                </a:lnTo>
                <a:lnTo>
                  <a:pt x="23672" y="1244600"/>
                </a:lnTo>
                <a:lnTo>
                  <a:pt x="29451" y="1244600"/>
                </a:lnTo>
                <a:lnTo>
                  <a:pt x="29057" y="1231900"/>
                </a:lnTo>
                <a:close/>
              </a:path>
              <a:path w="2489835" h="1473200">
                <a:moveTo>
                  <a:pt x="2466187" y="1231900"/>
                </a:moveTo>
                <a:lnTo>
                  <a:pt x="2460396" y="1231900"/>
                </a:lnTo>
                <a:lnTo>
                  <a:pt x="2460002" y="1244600"/>
                </a:lnTo>
                <a:lnTo>
                  <a:pt x="2465781" y="1244600"/>
                </a:lnTo>
                <a:lnTo>
                  <a:pt x="2466187" y="1231900"/>
                </a:lnTo>
                <a:close/>
              </a:path>
              <a:path w="2489835" h="1473200">
                <a:moveTo>
                  <a:pt x="2489339" y="1231900"/>
                </a:moveTo>
                <a:lnTo>
                  <a:pt x="2471978" y="1231900"/>
                </a:lnTo>
                <a:lnTo>
                  <a:pt x="2471559" y="1244600"/>
                </a:lnTo>
                <a:lnTo>
                  <a:pt x="2488907" y="1244600"/>
                </a:lnTo>
                <a:lnTo>
                  <a:pt x="2489339" y="1231900"/>
                </a:lnTo>
                <a:close/>
              </a:path>
              <a:path w="2489835" h="1473200">
                <a:moveTo>
                  <a:pt x="17373" y="254000"/>
                </a:moveTo>
                <a:lnTo>
                  <a:pt x="0" y="254000"/>
                </a:lnTo>
                <a:lnTo>
                  <a:pt x="0" y="1231900"/>
                </a:lnTo>
                <a:lnTo>
                  <a:pt x="17373" y="1231900"/>
                </a:lnTo>
                <a:lnTo>
                  <a:pt x="17373" y="254000"/>
                </a:lnTo>
                <a:close/>
              </a:path>
              <a:path w="2489835" h="1473200">
                <a:moveTo>
                  <a:pt x="28955" y="254000"/>
                </a:moveTo>
                <a:lnTo>
                  <a:pt x="23164" y="254000"/>
                </a:lnTo>
                <a:lnTo>
                  <a:pt x="23164" y="1231900"/>
                </a:lnTo>
                <a:lnTo>
                  <a:pt x="28955" y="1231900"/>
                </a:lnTo>
                <a:lnTo>
                  <a:pt x="28955" y="254000"/>
                </a:lnTo>
                <a:close/>
              </a:path>
              <a:path w="2489835" h="1473200">
                <a:moveTo>
                  <a:pt x="2466289" y="254000"/>
                </a:moveTo>
                <a:lnTo>
                  <a:pt x="2460497" y="254000"/>
                </a:lnTo>
                <a:lnTo>
                  <a:pt x="2460497" y="1231900"/>
                </a:lnTo>
                <a:lnTo>
                  <a:pt x="2466289" y="1231900"/>
                </a:lnTo>
                <a:lnTo>
                  <a:pt x="2466289" y="254000"/>
                </a:lnTo>
                <a:close/>
              </a:path>
              <a:path w="2489835" h="1473200">
                <a:moveTo>
                  <a:pt x="2489454" y="254000"/>
                </a:moveTo>
                <a:lnTo>
                  <a:pt x="2472080" y="254000"/>
                </a:lnTo>
                <a:lnTo>
                  <a:pt x="2472080" y="1231900"/>
                </a:lnTo>
                <a:lnTo>
                  <a:pt x="2489454" y="1231900"/>
                </a:lnTo>
                <a:lnTo>
                  <a:pt x="2489454" y="254000"/>
                </a:lnTo>
                <a:close/>
              </a:path>
              <a:path w="2489835" h="1473200">
                <a:moveTo>
                  <a:pt x="17894" y="241300"/>
                </a:moveTo>
                <a:lnTo>
                  <a:pt x="546" y="241300"/>
                </a:lnTo>
                <a:lnTo>
                  <a:pt x="114" y="254000"/>
                </a:lnTo>
                <a:lnTo>
                  <a:pt x="17475" y="254000"/>
                </a:lnTo>
                <a:lnTo>
                  <a:pt x="17894" y="241300"/>
                </a:lnTo>
                <a:close/>
              </a:path>
              <a:path w="2489835" h="1473200">
                <a:moveTo>
                  <a:pt x="29451" y="241300"/>
                </a:moveTo>
                <a:lnTo>
                  <a:pt x="23672" y="241300"/>
                </a:lnTo>
                <a:lnTo>
                  <a:pt x="23266" y="254000"/>
                </a:lnTo>
                <a:lnTo>
                  <a:pt x="29057" y="254000"/>
                </a:lnTo>
                <a:lnTo>
                  <a:pt x="29451" y="241300"/>
                </a:lnTo>
                <a:close/>
              </a:path>
              <a:path w="2489835" h="1473200">
                <a:moveTo>
                  <a:pt x="2465781" y="241300"/>
                </a:moveTo>
                <a:lnTo>
                  <a:pt x="2460002" y="241300"/>
                </a:lnTo>
                <a:lnTo>
                  <a:pt x="2460396" y="254000"/>
                </a:lnTo>
                <a:lnTo>
                  <a:pt x="2466187" y="254000"/>
                </a:lnTo>
                <a:lnTo>
                  <a:pt x="2465781" y="241300"/>
                </a:lnTo>
                <a:close/>
              </a:path>
              <a:path w="2489835" h="1473200">
                <a:moveTo>
                  <a:pt x="2488907" y="241300"/>
                </a:moveTo>
                <a:lnTo>
                  <a:pt x="2471559" y="241300"/>
                </a:lnTo>
                <a:lnTo>
                  <a:pt x="2471978" y="254000"/>
                </a:lnTo>
                <a:lnTo>
                  <a:pt x="2489339" y="254000"/>
                </a:lnTo>
                <a:lnTo>
                  <a:pt x="2488907" y="241300"/>
                </a:lnTo>
                <a:close/>
              </a:path>
              <a:path w="2489835" h="1473200">
                <a:moveTo>
                  <a:pt x="19011" y="228600"/>
                </a:moveTo>
                <a:lnTo>
                  <a:pt x="1752" y="228600"/>
                </a:lnTo>
                <a:lnTo>
                  <a:pt x="888" y="241300"/>
                </a:lnTo>
                <a:lnTo>
                  <a:pt x="18199" y="241300"/>
                </a:lnTo>
                <a:lnTo>
                  <a:pt x="19011" y="228600"/>
                </a:lnTo>
                <a:close/>
              </a:path>
              <a:path w="2489835" h="1473200">
                <a:moveTo>
                  <a:pt x="41351" y="177800"/>
                </a:moveTo>
                <a:lnTo>
                  <a:pt x="35877" y="177800"/>
                </a:lnTo>
                <a:lnTo>
                  <a:pt x="31356" y="190500"/>
                </a:lnTo>
                <a:lnTo>
                  <a:pt x="29425" y="203200"/>
                </a:lnTo>
                <a:lnTo>
                  <a:pt x="26339" y="215900"/>
                </a:lnTo>
                <a:lnTo>
                  <a:pt x="23964" y="241300"/>
                </a:lnTo>
                <a:lnTo>
                  <a:pt x="29743" y="241300"/>
                </a:lnTo>
                <a:lnTo>
                  <a:pt x="32054" y="215900"/>
                </a:lnTo>
                <a:lnTo>
                  <a:pt x="35064" y="203200"/>
                </a:lnTo>
                <a:lnTo>
                  <a:pt x="36944" y="203200"/>
                </a:lnTo>
                <a:lnTo>
                  <a:pt x="41351" y="177800"/>
                </a:lnTo>
                <a:close/>
              </a:path>
              <a:path w="2489835" h="1473200">
                <a:moveTo>
                  <a:pt x="2453576" y="177800"/>
                </a:moveTo>
                <a:lnTo>
                  <a:pt x="2448102" y="177800"/>
                </a:lnTo>
                <a:lnTo>
                  <a:pt x="2452509" y="203200"/>
                </a:lnTo>
                <a:lnTo>
                  <a:pt x="2454389" y="203200"/>
                </a:lnTo>
                <a:lnTo>
                  <a:pt x="2457399" y="215900"/>
                </a:lnTo>
                <a:lnTo>
                  <a:pt x="2459710" y="241300"/>
                </a:lnTo>
                <a:lnTo>
                  <a:pt x="2465489" y="241300"/>
                </a:lnTo>
                <a:lnTo>
                  <a:pt x="2463114" y="215900"/>
                </a:lnTo>
                <a:lnTo>
                  <a:pt x="2460028" y="203200"/>
                </a:lnTo>
                <a:lnTo>
                  <a:pt x="2458097" y="190500"/>
                </a:lnTo>
                <a:lnTo>
                  <a:pt x="2453576" y="177800"/>
                </a:lnTo>
                <a:close/>
              </a:path>
              <a:path w="2489835" h="1473200">
                <a:moveTo>
                  <a:pt x="2487701" y="228600"/>
                </a:moveTo>
                <a:lnTo>
                  <a:pt x="2470442" y="228600"/>
                </a:lnTo>
                <a:lnTo>
                  <a:pt x="2471254" y="241300"/>
                </a:lnTo>
                <a:lnTo>
                  <a:pt x="2488565" y="241300"/>
                </a:lnTo>
                <a:lnTo>
                  <a:pt x="2487701" y="228600"/>
                </a:lnTo>
                <a:close/>
              </a:path>
              <a:path w="2489835" h="1473200">
                <a:moveTo>
                  <a:pt x="20726" y="215900"/>
                </a:moveTo>
                <a:lnTo>
                  <a:pt x="3594" y="215900"/>
                </a:lnTo>
                <a:lnTo>
                  <a:pt x="2298" y="228600"/>
                </a:lnTo>
                <a:lnTo>
                  <a:pt x="19519" y="228600"/>
                </a:lnTo>
                <a:lnTo>
                  <a:pt x="20726" y="215900"/>
                </a:lnTo>
                <a:close/>
              </a:path>
              <a:path w="2489835" h="1473200">
                <a:moveTo>
                  <a:pt x="2485859" y="215900"/>
                </a:moveTo>
                <a:lnTo>
                  <a:pt x="2468740" y="215900"/>
                </a:lnTo>
                <a:lnTo>
                  <a:pt x="2469934" y="228600"/>
                </a:lnTo>
                <a:lnTo>
                  <a:pt x="2487155" y="228600"/>
                </a:lnTo>
                <a:lnTo>
                  <a:pt x="2485859" y="215900"/>
                </a:lnTo>
                <a:close/>
              </a:path>
              <a:path w="2489835" h="1473200">
                <a:moveTo>
                  <a:pt x="23012" y="203200"/>
                </a:moveTo>
                <a:lnTo>
                  <a:pt x="6045" y="203200"/>
                </a:lnTo>
                <a:lnTo>
                  <a:pt x="4343" y="215900"/>
                </a:lnTo>
                <a:lnTo>
                  <a:pt x="21424" y="215900"/>
                </a:lnTo>
                <a:lnTo>
                  <a:pt x="23012" y="203200"/>
                </a:lnTo>
                <a:close/>
              </a:path>
              <a:path w="2489835" h="1473200">
                <a:moveTo>
                  <a:pt x="2483408" y="203200"/>
                </a:moveTo>
                <a:lnTo>
                  <a:pt x="2466441" y="203200"/>
                </a:lnTo>
                <a:lnTo>
                  <a:pt x="2468029" y="215900"/>
                </a:lnTo>
                <a:lnTo>
                  <a:pt x="2485110" y="215900"/>
                </a:lnTo>
                <a:lnTo>
                  <a:pt x="2483408" y="203200"/>
                </a:lnTo>
                <a:close/>
              </a:path>
              <a:path w="2489835" h="1473200">
                <a:moveTo>
                  <a:pt x="25857" y="190500"/>
                </a:moveTo>
                <a:lnTo>
                  <a:pt x="9105" y="190500"/>
                </a:lnTo>
                <a:lnTo>
                  <a:pt x="7010" y="203200"/>
                </a:lnTo>
                <a:lnTo>
                  <a:pt x="23901" y="203200"/>
                </a:lnTo>
                <a:lnTo>
                  <a:pt x="25857" y="190500"/>
                </a:lnTo>
                <a:close/>
              </a:path>
              <a:path w="2489835" h="1473200">
                <a:moveTo>
                  <a:pt x="2480348" y="190500"/>
                </a:moveTo>
                <a:lnTo>
                  <a:pt x="2463596" y="190500"/>
                </a:lnTo>
                <a:lnTo>
                  <a:pt x="2465552" y="203200"/>
                </a:lnTo>
                <a:lnTo>
                  <a:pt x="2482443" y="203200"/>
                </a:lnTo>
                <a:lnTo>
                  <a:pt x="2480348" y="190500"/>
                </a:lnTo>
                <a:close/>
              </a:path>
              <a:path w="2489835" h="1473200">
                <a:moveTo>
                  <a:pt x="29248" y="177800"/>
                </a:moveTo>
                <a:lnTo>
                  <a:pt x="12750" y="177800"/>
                </a:lnTo>
                <a:lnTo>
                  <a:pt x="10261" y="190500"/>
                </a:lnTo>
                <a:lnTo>
                  <a:pt x="26936" y="190500"/>
                </a:lnTo>
                <a:lnTo>
                  <a:pt x="29248" y="177800"/>
                </a:lnTo>
                <a:close/>
              </a:path>
              <a:path w="2489835" h="1473200">
                <a:moveTo>
                  <a:pt x="2476703" y="177800"/>
                </a:moveTo>
                <a:lnTo>
                  <a:pt x="2460205" y="177800"/>
                </a:lnTo>
                <a:lnTo>
                  <a:pt x="2462517" y="190500"/>
                </a:lnTo>
                <a:lnTo>
                  <a:pt x="2479192" y="190500"/>
                </a:lnTo>
                <a:lnTo>
                  <a:pt x="2476703" y="177800"/>
                </a:lnTo>
                <a:close/>
              </a:path>
              <a:path w="2489835" h="1473200">
                <a:moveTo>
                  <a:pt x="81864" y="88900"/>
                </a:moveTo>
                <a:lnTo>
                  <a:pt x="63639" y="88900"/>
                </a:lnTo>
                <a:lnTo>
                  <a:pt x="53238" y="101600"/>
                </a:lnTo>
                <a:lnTo>
                  <a:pt x="48285" y="114300"/>
                </a:lnTo>
                <a:lnTo>
                  <a:pt x="39115" y="127000"/>
                </a:lnTo>
                <a:lnTo>
                  <a:pt x="34810" y="127000"/>
                </a:lnTo>
                <a:lnTo>
                  <a:pt x="26949" y="139700"/>
                </a:lnTo>
                <a:lnTo>
                  <a:pt x="23329" y="152400"/>
                </a:lnTo>
                <a:lnTo>
                  <a:pt x="18503" y="165100"/>
                </a:lnTo>
                <a:lnTo>
                  <a:pt x="16954" y="165100"/>
                </a:lnTo>
                <a:lnTo>
                  <a:pt x="14096" y="177800"/>
                </a:lnTo>
                <a:lnTo>
                  <a:pt x="33172" y="177800"/>
                </a:lnTo>
                <a:lnTo>
                  <a:pt x="34607" y="165100"/>
                </a:lnTo>
                <a:lnTo>
                  <a:pt x="39103" y="152400"/>
                </a:lnTo>
                <a:lnTo>
                  <a:pt x="42494" y="152400"/>
                </a:lnTo>
                <a:lnTo>
                  <a:pt x="49809" y="139700"/>
                </a:lnTo>
                <a:lnTo>
                  <a:pt x="53835" y="127000"/>
                </a:lnTo>
                <a:lnTo>
                  <a:pt x="62369" y="114300"/>
                </a:lnTo>
                <a:lnTo>
                  <a:pt x="66992" y="114300"/>
                </a:lnTo>
                <a:lnTo>
                  <a:pt x="76682" y="101600"/>
                </a:lnTo>
                <a:lnTo>
                  <a:pt x="81864" y="88900"/>
                </a:lnTo>
                <a:close/>
              </a:path>
              <a:path w="2489835" h="1473200">
                <a:moveTo>
                  <a:pt x="59804" y="139700"/>
                </a:moveTo>
                <a:lnTo>
                  <a:pt x="54813" y="139700"/>
                </a:lnTo>
                <a:lnTo>
                  <a:pt x="47663" y="152400"/>
                </a:lnTo>
                <a:lnTo>
                  <a:pt x="44373" y="165100"/>
                </a:lnTo>
                <a:lnTo>
                  <a:pt x="38506" y="177800"/>
                </a:lnTo>
                <a:lnTo>
                  <a:pt x="43916" y="177800"/>
                </a:lnTo>
                <a:lnTo>
                  <a:pt x="49631" y="165100"/>
                </a:lnTo>
                <a:lnTo>
                  <a:pt x="52844" y="152400"/>
                </a:lnTo>
                <a:lnTo>
                  <a:pt x="59804" y="139700"/>
                </a:lnTo>
                <a:close/>
              </a:path>
              <a:path w="2489835" h="1473200">
                <a:moveTo>
                  <a:pt x="2434640" y="139700"/>
                </a:moveTo>
                <a:lnTo>
                  <a:pt x="2429649" y="139700"/>
                </a:lnTo>
                <a:lnTo>
                  <a:pt x="2436609" y="152400"/>
                </a:lnTo>
                <a:lnTo>
                  <a:pt x="2439822" y="165100"/>
                </a:lnTo>
                <a:lnTo>
                  <a:pt x="2445537" y="177800"/>
                </a:lnTo>
                <a:lnTo>
                  <a:pt x="2450947" y="177800"/>
                </a:lnTo>
                <a:lnTo>
                  <a:pt x="2445080" y="165100"/>
                </a:lnTo>
                <a:lnTo>
                  <a:pt x="2441790" y="152400"/>
                </a:lnTo>
                <a:lnTo>
                  <a:pt x="2434640" y="139700"/>
                </a:lnTo>
                <a:close/>
              </a:path>
              <a:path w="2489835" h="1473200">
                <a:moveTo>
                  <a:pt x="2425814" y="88900"/>
                </a:moveTo>
                <a:lnTo>
                  <a:pt x="2407589" y="88900"/>
                </a:lnTo>
                <a:lnTo>
                  <a:pt x="2412771" y="101600"/>
                </a:lnTo>
                <a:lnTo>
                  <a:pt x="2422461" y="114300"/>
                </a:lnTo>
                <a:lnTo>
                  <a:pt x="2427084" y="114300"/>
                </a:lnTo>
                <a:lnTo>
                  <a:pt x="2435618" y="127000"/>
                </a:lnTo>
                <a:lnTo>
                  <a:pt x="2439644" y="139700"/>
                </a:lnTo>
                <a:lnTo>
                  <a:pt x="2446959" y="152400"/>
                </a:lnTo>
                <a:lnTo>
                  <a:pt x="2450350" y="152400"/>
                </a:lnTo>
                <a:lnTo>
                  <a:pt x="2454846" y="165100"/>
                </a:lnTo>
                <a:lnTo>
                  <a:pt x="2456281" y="177800"/>
                </a:lnTo>
                <a:lnTo>
                  <a:pt x="2475357" y="177800"/>
                </a:lnTo>
                <a:lnTo>
                  <a:pt x="2472499" y="165100"/>
                </a:lnTo>
                <a:lnTo>
                  <a:pt x="2470950" y="165100"/>
                </a:lnTo>
                <a:lnTo>
                  <a:pt x="2466124" y="152400"/>
                </a:lnTo>
                <a:lnTo>
                  <a:pt x="2462504" y="139700"/>
                </a:lnTo>
                <a:lnTo>
                  <a:pt x="2454643" y="127000"/>
                </a:lnTo>
                <a:lnTo>
                  <a:pt x="2450338" y="127000"/>
                </a:lnTo>
                <a:lnTo>
                  <a:pt x="2441168" y="114300"/>
                </a:lnTo>
                <a:lnTo>
                  <a:pt x="2436215" y="101600"/>
                </a:lnTo>
                <a:lnTo>
                  <a:pt x="2425814" y="88900"/>
                </a:lnTo>
                <a:close/>
              </a:path>
              <a:path w="2489835" h="1473200">
                <a:moveTo>
                  <a:pt x="100545" y="88900"/>
                </a:moveTo>
                <a:lnTo>
                  <a:pt x="96583" y="88900"/>
                </a:lnTo>
                <a:lnTo>
                  <a:pt x="86080" y="101600"/>
                </a:lnTo>
                <a:lnTo>
                  <a:pt x="81038" y="101600"/>
                </a:lnTo>
                <a:lnTo>
                  <a:pt x="71577" y="114300"/>
                </a:lnTo>
                <a:lnTo>
                  <a:pt x="67068" y="127000"/>
                </a:lnTo>
                <a:lnTo>
                  <a:pt x="58724" y="139700"/>
                </a:lnTo>
                <a:lnTo>
                  <a:pt x="63639" y="139700"/>
                </a:lnTo>
                <a:lnTo>
                  <a:pt x="71767" y="127000"/>
                </a:lnTo>
                <a:lnTo>
                  <a:pt x="76161" y="114300"/>
                </a:lnTo>
                <a:lnTo>
                  <a:pt x="85382" y="114300"/>
                </a:lnTo>
                <a:lnTo>
                  <a:pt x="90309" y="101600"/>
                </a:lnTo>
                <a:lnTo>
                  <a:pt x="100545" y="88900"/>
                </a:lnTo>
                <a:close/>
              </a:path>
              <a:path w="2489835" h="1473200">
                <a:moveTo>
                  <a:pt x="2392870" y="88900"/>
                </a:moveTo>
                <a:lnTo>
                  <a:pt x="2388908" y="88900"/>
                </a:lnTo>
                <a:lnTo>
                  <a:pt x="2399144" y="101600"/>
                </a:lnTo>
                <a:lnTo>
                  <a:pt x="2404071" y="114300"/>
                </a:lnTo>
                <a:lnTo>
                  <a:pt x="2413292" y="114300"/>
                </a:lnTo>
                <a:lnTo>
                  <a:pt x="2417699" y="127000"/>
                </a:lnTo>
                <a:lnTo>
                  <a:pt x="2425827" y="139700"/>
                </a:lnTo>
                <a:lnTo>
                  <a:pt x="2430729" y="139700"/>
                </a:lnTo>
                <a:lnTo>
                  <a:pt x="2422385" y="127000"/>
                </a:lnTo>
                <a:lnTo>
                  <a:pt x="2417876" y="114300"/>
                </a:lnTo>
                <a:lnTo>
                  <a:pt x="2408428" y="101600"/>
                </a:lnTo>
                <a:lnTo>
                  <a:pt x="2403373" y="101600"/>
                </a:lnTo>
                <a:lnTo>
                  <a:pt x="2392870" y="88900"/>
                </a:lnTo>
                <a:close/>
              </a:path>
              <a:path w="2489835" h="1473200">
                <a:moveTo>
                  <a:pt x="128879" y="50800"/>
                </a:moveTo>
                <a:lnTo>
                  <a:pt x="99428" y="50800"/>
                </a:lnTo>
                <a:lnTo>
                  <a:pt x="86829" y="63500"/>
                </a:lnTo>
                <a:lnTo>
                  <a:pt x="80721" y="76200"/>
                </a:lnTo>
                <a:lnTo>
                  <a:pt x="69189" y="88900"/>
                </a:lnTo>
                <a:lnTo>
                  <a:pt x="92608" y="88900"/>
                </a:lnTo>
                <a:lnTo>
                  <a:pt x="98323" y="76200"/>
                </a:lnTo>
                <a:lnTo>
                  <a:pt x="110058" y="63500"/>
                </a:lnTo>
                <a:lnTo>
                  <a:pt x="116243" y="63500"/>
                </a:lnTo>
                <a:lnTo>
                  <a:pt x="128879" y="50800"/>
                </a:lnTo>
                <a:close/>
              </a:path>
              <a:path w="2489835" h="1473200">
                <a:moveTo>
                  <a:pt x="135051" y="63500"/>
                </a:moveTo>
                <a:lnTo>
                  <a:pt x="119634" y="63500"/>
                </a:lnTo>
                <a:lnTo>
                  <a:pt x="113601" y="76200"/>
                </a:lnTo>
                <a:lnTo>
                  <a:pt x="102146" y="88900"/>
                </a:lnTo>
                <a:lnTo>
                  <a:pt x="105968" y="88900"/>
                </a:lnTo>
                <a:lnTo>
                  <a:pt x="117144" y="76200"/>
                </a:lnTo>
                <a:lnTo>
                  <a:pt x="123024" y="76200"/>
                </a:lnTo>
                <a:lnTo>
                  <a:pt x="135051" y="63500"/>
                </a:lnTo>
                <a:close/>
              </a:path>
              <a:path w="2489835" h="1473200">
                <a:moveTo>
                  <a:pt x="2369820" y="63500"/>
                </a:moveTo>
                <a:lnTo>
                  <a:pt x="2354402" y="63500"/>
                </a:lnTo>
                <a:lnTo>
                  <a:pt x="2366429" y="76200"/>
                </a:lnTo>
                <a:lnTo>
                  <a:pt x="2372309" y="76200"/>
                </a:lnTo>
                <a:lnTo>
                  <a:pt x="2383485" y="88900"/>
                </a:lnTo>
                <a:lnTo>
                  <a:pt x="2387307" y="88900"/>
                </a:lnTo>
                <a:lnTo>
                  <a:pt x="2375852" y="76200"/>
                </a:lnTo>
                <a:lnTo>
                  <a:pt x="2369820" y="63500"/>
                </a:lnTo>
                <a:close/>
              </a:path>
              <a:path w="2489835" h="1473200">
                <a:moveTo>
                  <a:pt x="2390025" y="50800"/>
                </a:moveTo>
                <a:lnTo>
                  <a:pt x="2360574" y="50800"/>
                </a:lnTo>
                <a:lnTo>
                  <a:pt x="2373210" y="63500"/>
                </a:lnTo>
                <a:lnTo>
                  <a:pt x="2379395" y="63500"/>
                </a:lnTo>
                <a:lnTo>
                  <a:pt x="2391130" y="76200"/>
                </a:lnTo>
                <a:lnTo>
                  <a:pt x="2396845" y="88900"/>
                </a:lnTo>
                <a:lnTo>
                  <a:pt x="2420264" y="88900"/>
                </a:lnTo>
                <a:lnTo>
                  <a:pt x="2408732" y="76200"/>
                </a:lnTo>
                <a:lnTo>
                  <a:pt x="2402624" y="63500"/>
                </a:lnTo>
                <a:lnTo>
                  <a:pt x="2390025" y="50800"/>
                </a:lnTo>
                <a:close/>
              </a:path>
              <a:path w="2489835" h="1473200">
                <a:moveTo>
                  <a:pt x="154165" y="50800"/>
                </a:moveTo>
                <a:lnTo>
                  <a:pt x="138430" y="50800"/>
                </a:lnTo>
                <a:lnTo>
                  <a:pt x="131978" y="63500"/>
                </a:lnTo>
                <a:lnTo>
                  <a:pt x="141351" y="63500"/>
                </a:lnTo>
                <a:lnTo>
                  <a:pt x="154165" y="50800"/>
                </a:lnTo>
                <a:close/>
              </a:path>
              <a:path w="2489835" h="1473200">
                <a:moveTo>
                  <a:pt x="2351024" y="50800"/>
                </a:moveTo>
                <a:lnTo>
                  <a:pt x="2335288" y="50800"/>
                </a:lnTo>
                <a:lnTo>
                  <a:pt x="2348103" y="63500"/>
                </a:lnTo>
                <a:lnTo>
                  <a:pt x="2357488" y="63500"/>
                </a:lnTo>
                <a:lnTo>
                  <a:pt x="2351024" y="50800"/>
                </a:lnTo>
                <a:close/>
              </a:path>
              <a:path w="2489835" h="1473200">
                <a:moveTo>
                  <a:pt x="155994" y="38100"/>
                </a:moveTo>
                <a:lnTo>
                  <a:pt x="119621" y="38100"/>
                </a:lnTo>
                <a:lnTo>
                  <a:pt x="106045" y="50800"/>
                </a:lnTo>
                <a:lnTo>
                  <a:pt x="148971" y="50800"/>
                </a:lnTo>
                <a:lnTo>
                  <a:pt x="155994" y="38100"/>
                </a:lnTo>
                <a:close/>
              </a:path>
              <a:path w="2489835" h="1473200">
                <a:moveTo>
                  <a:pt x="181381" y="38100"/>
                </a:moveTo>
                <a:lnTo>
                  <a:pt x="172288" y="38100"/>
                </a:lnTo>
                <a:lnTo>
                  <a:pt x="158419" y="50800"/>
                </a:lnTo>
                <a:lnTo>
                  <a:pt x="174371" y="50800"/>
                </a:lnTo>
                <a:lnTo>
                  <a:pt x="181381" y="38100"/>
                </a:lnTo>
                <a:close/>
              </a:path>
              <a:path w="2489835" h="1473200">
                <a:moveTo>
                  <a:pt x="2317165" y="38100"/>
                </a:moveTo>
                <a:lnTo>
                  <a:pt x="2308072" y="38100"/>
                </a:lnTo>
                <a:lnTo>
                  <a:pt x="2315095" y="50800"/>
                </a:lnTo>
                <a:lnTo>
                  <a:pt x="2331046" y="50800"/>
                </a:lnTo>
                <a:lnTo>
                  <a:pt x="2317165" y="38100"/>
                </a:lnTo>
                <a:close/>
              </a:path>
              <a:path w="2489835" h="1473200">
                <a:moveTo>
                  <a:pt x="2369832" y="38100"/>
                </a:moveTo>
                <a:lnTo>
                  <a:pt x="2333459" y="38100"/>
                </a:lnTo>
                <a:lnTo>
                  <a:pt x="2340483" y="50800"/>
                </a:lnTo>
                <a:lnTo>
                  <a:pt x="2383409" y="50800"/>
                </a:lnTo>
                <a:lnTo>
                  <a:pt x="2369832" y="38100"/>
                </a:lnTo>
                <a:close/>
              </a:path>
              <a:path w="2489835" h="1473200">
                <a:moveTo>
                  <a:pt x="181267" y="25400"/>
                </a:moveTo>
                <a:lnTo>
                  <a:pt x="141173" y="25400"/>
                </a:lnTo>
                <a:lnTo>
                  <a:pt x="126707" y="38100"/>
                </a:lnTo>
                <a:lnTo>
                  <a:pt x="177533" y="38100"/>
                </a:lnTo>
                <a:lnTo>
                  <a:pt x="181267" y="25400"/>
                </a:lnTo>
                <a:close/>
              </a:path>
              <a:path w="2489835" h="1473200">
                <a:moveTo>
                  <a:pt x="240385" y="25400"/>
                </a:moveTo>
                <a:lnTo>
                  <a:pt x="201498" y="25400"/>
                </a:lnTo>
                <a:lnTo>
                  <a:pt x="193992" y="38100"/>
                </a:lnTo>
                <a:lnTo>
                  <a:pt x="236499" y="38100"/>
                </a:lnTo>
                <a:lnTo>
                  <a:pt x="240385" y="25400"/>
                </a:lnTo>
                <a:close/>
              </a:path>
              <a:path w="2489835" h="1473200">
                <a:moveTo>
                  <a:pt x="2287955" y="25400"/>
                </a:moveTo>
                <a:lnTo>
                  <a:pt x="2249068" y="25400"/>
                </a:lnTo>
                <a:lnTo>
                  <a:pt x="2252954" y="38100"/>
                </a:lnTo>
                <a:lnTo>
                  <a:pt x="2295461" y="38100"/>
                </a:lnTo>
                <a:lnTo>
                  <a:pt x="2287955" y="25400"/>
                </a:lnTo>
                <a:close/>
              </a:path>
              <a:path w="2489835" h="1473200">
                <a:moveTo>
                  <a:pt x="2348280" y="25400"/>
                </a:moveTo>
                <a:lnTo>
                  <a:pt x="2308186" y="25400"/>
                </a:lnTo>
                <a:lnTo>
                  <a:pt x="2311920" y="38100"/>
                </a:lnTo>
                <a:lnTo>
                  <a:pt x="2362746" y="38100"/>
                </a:lnTo>
                <a:lnTo>
                  <a:pt x="2348280" y="25400"/>
                </a:lnTo>
                <a:close/>
              </a:path>
              <a:path w="2489835" h="1473200">
                <a:moveTo>
                  <a:pt x="2325433" y="12700"/>
                </a:moveTo>
                <a:lnTo>
                  <a:pt x="164020" y="12700"/>
                </a:lnTo>
                <a:lnTo>
                  <a:pt x="160121" y="25400"/>
                </a:lnTo>
                <a:lnTo>
                  <a:pt x="2329332" y="25400"/>
                </a:lnTo>
                <a:lnTo>
                  <a:pt x="2325433" y="12700"/>
                </a:lnTo>
                <a:close/>
              </a:path>
              <a:path w="2489835" h="1473200">
                <a:moveTo>
                  <a:pt x="2276703" y="0"/>
                </a:moveTo>
                <a:lnTo>
                  <a:pt x="212750" y="0"/>
                </a:lnTo>
                <a:lnTo>
                  <a:pt x="208508" y="12700"/>
                </a:lnTo>
                <a:lnTo>
                  <a:pt x="2280945" y="12700"/>
                </a:lnTo>
                <a:lnTo>
                  <a:pt x="2276703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2450" y="1479803"/>
            <a:ext cx="1737359" cy="10538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5572" y="1598675"/>
            <a:ext cx="5715" cy="772160"/>
          </a:xfrm>
          <a:custGeom>
            <a:avLst/>
            <a:gdLst/>
            <a:ahLst/>
            <a:cxnLst/>
            <a:rect l="l" t="t" r="r" b="b"/>
            <a:pathLst>
              <a:path w="5714" h="772160">
                <a:moveTo>
                  <a:pt x="0" y="0"/>
                </a:moveTo>
                <a:lnTo>
                  <a:pt x="5321" y="771652"/>
                </a:lnTo>
              </a:path>
            </a:pathLst>
          </a:custGeom>
          <a:ln w="76200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44184" y="1229106"/>
            <a:ext cx="2580893" cy="15941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83808" y="1268735"/>
            <a:ext cx="2448560" cy="1461770"/>
          </a:xfrm>
          <a:custGeom>
            <a:avLst/>
            <a:gdLst/>
            <a:ahLst/>
            <a:cxnLst/>
            <a:rect l="l" t="t" r="r" b="b"/>
            <a:pathLst>
              <a:path w="2448559" h="1461770">
                <a:moveTo>
                  <a:pt x="2204720" y="0"/>
                </a:moveTo>
                <a:lnTo>
                  <a:pt x="243586" y="0"/>
                </a:lnTo>
                <a:lnTo>
                  <a:pt x="194494" y="4948"/>
                </a:lnTo>
                <a:lnTo>
                  <a:pt x="148770" y="19141"/>
                </a:lnTo>
                <a:lnTo>
                  <a:pt x="107393" y="41600"/>
                </a:lnTo>
                <a:lnTo>
                  <a:pt x="71343" y="71343"/>
                </a:lnTo>
                <a:lnTo>
                  <a:pt x="41600" y="107393"/>
                </a:lnTo>
                <a:lnTo>
                  <a:pt x="19141" y="148770"/>
                </a:lnTo>
                <a:lnTo>
                  <a:pt x="4948" y="194494"/>
                </a:lnTo>
                <a:lnTo>
                  <a:pt x="0" y="243586"/>
                </a:lnTo>
                <a:lnTo>
                  <a:pt x="0" y="1217917"/>
                </a:lnTo>
                <a:lnTo>
                  <a:pt x="4948" y="1267009"/>
                </a:lnTo>
                <a:lnTo>
                  <a:pt x="19141" y="1312734"/>
                </a:lnTo>
                <a:lnTo>
                  <a:pt x="41600" y="1354113"/>
                </a:lnTo>
                <a:lnTo>
                  <a:pt x="71343" y="1390165"/>
                </a:lnTo>
                <a:lnTo>
                  <a:pt x="107393" y="1419911"/>
                </a:lnTo>
                <a:lnTo>
                  <a:pt x="148770" y="1442372"/>
                </a:lnTo>
                <a:lnTo>
                  <a:pt x="194494" y="1456566"/>
                </a:lnTo>
                <a:lnTo>
                  <a:pt x="243586" y="1461516"/>
                </a:lnTo>
                <a:lnTo>
                  <a:pt x="2204720" y="1461516"/>
                </a:lnTo>
                <a:lnTo>
                  <a:pt x="2253811" y="1456566"/>
                </a:lnTo>
                <a:lnTo>
                  <a:pt x="2299535" y="1442372"/>
                </a:lnTo>
                <a:lnTo>
                  <a:pt x="2340912" y="1419911"/>
                </a:lnTo>
                <a:lnTo>
                  <a:pt x="2376962" y="1390165"/>
                </a:lnTo>
                <a:lnTo>
                  <a:pt x="2406705" y="1354113"/>
                </a:lnTo>
                <a:lnTo>
                  <a:pt x="2429164" y="1312734"/>
                </a:lnTo>
                <a:lnTo>
                  <a:pt x="2443357" y="1267009"/>
                </a:lnTo>
                <a:lnTo>
                  <a:pt x="2448306" y="1217917"/>
                </a:lnTo>
                <a:lnTo>
                  <a:pt x="2448306" y="243586"/>
                </a:lnTo>
                <a:lnTo>
                  <a:pt x="2443357" y="194494"/>
                </a:lnTo>
                <a:lnTo>
                  <a:pt x="2429164" y="148770"/>
                </a:lnTo>
                <a:lnTo>
                  <a:pt x="2406705" y="107393"/>
                </a:lnTo>
                <a:lnTo>
                  <a:pt x="2376962" y="71343"/>
                </a:lnTo>
                <a:lnTo>
                  <a:pt x="2340912" y="41600"/>
                </a:lnTo>
                <a:lnTo>
                  <a:pt x="2299535" y="19141"/>
                </a:lnTo>
                <a:lnTo>
                  <a:pt x="2253811" y="4948"/>
                </a:lnTo>
                <a:lnTo>
                  <a:pt x="2204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69329" y="1258829"/>
            <a:ext cx="2477770" cy="1485900"/>
          </a:xfrm>
          <a:custGeom>
            <a:avLst/>
            <a:gdLst/>
            <a:ahLst/>
            <a:cxnLst/>
            <a:rect l="l" t="t" r="r" b="b"/>
            <a:pathLst>
              <a:path w="2477770" h="1485900">
                <a:moveTo>
                  <a:pt x="2299944" y="1473199"/>
                </a:moveTo>
                <a:lnTo>
                  <a:pt x="177317" y="1473199"/>
                </a:lnTo>
                <a:lnTo>
                  <a:pt x="185369" y="1485899"/>
                </a:lnTo>
                <a:lnTo>
                  <a:pt x="2291892" y="1485899"/>
                </a:lnTo>
                <a:lnTo>
                  <a:pt x="2299944" y="1473199"/>
                </a:lnTo>
                <a:close/>
              </a:path>
              <a:path w="2477770" h="1485900">
                <a:moveTo>
                  <a:pt x="194094" y="1460499"/>
                </a:moveTo>
                <a:lnTo>
                  <a:pt x="142367" y="1460499"/>
                </a:lnTo>
                <a:lnTo>
                  <a:pt x="149948" y="1473199"/>
                </a:lnTo>
                <a:lnTo>
                  <a:pt x="201752" y="1473199"/>
                </a:lnTo>
                <a:lnTo>
                  <a:pt x="194094" y="1460499"/>
                </a:lnTo>
                <a:close/>
              </a:path>
              <a:path w="2477770" h="1485900">
                <a:moveTo>
                  <a:pt x="2258834" y="1460499"/>
                </a:moveTo>
                <a:lnTo>
                  <a:pt x="218427" y="1460499"/>
                </a:lnTo>
                <a:lnTo>
                  <a:pt x="226174" y="1473199"/>
                </a:lnTo>
                <a:lnTo>
                  <a:pt x="2251087" y="1473199"/>
                </a:lnTo>
                <a:lnTo>
                  <a:pt x="2258834" y="1460499"/>
                </a:lnTo>
                <a:close/>
              </a:path>
              <a:path w="2477770" h="1485900">
                <a:moveTo>
                  <a:pt x="2334895" y="1460499"/>
                </a:moveTo>
                <a:lnTo>
                  <a:pt x="2283167" y="1460499"/>
                </a:lnTo>
                <a:lnTo>
                  <a:pt x="2275509" y="1473199"/>
                </a:lnTo>
                <a:lnTo>
                  <a:pt x="2327313" y="1473199"/>
                </a:lnTo>
                <a:lnTo>
                  <a:pt x="2334895" y="1460499"/>
                </a:lnTo>
                <a:close/>
              </a:path>
              <a:path w="2477770" h="1485900">
                <a:moveTo>
                  <a:pt x="157238" y="1447799"/>
                </a:moveTo>
                <a:lnTo>
                  <a:pt x="120624" y="1447799"/>
                </a:lnTo>
                <a:lnTo>
                  <a:pt x="127787" y="1460499"/>
                </a:lnTo>
                <a:lnTo>
                  <a:pt x="167970" y="1460499"/>
                </a:lnTo>
                <a:lnTo>
                  <a:pt x="157238" y="1447799"/>
                </a:lnTo>
                <a:close/>
              </a:path>
              <a:path w="2477770" h="1485900">
                <a:moveTo>
                  <a:pt x="182829" y="1447799"/>
                </a:moveTo>
                <a:lnTo>
                  <a:pt x="173672" y="1447799"/>
                </a:lnTo>
                <a:lnTo>
                  <a:pt x="180924" y="1460499"/>
                </a:lnTo>
                <a:lnTo>
                  <a:pt x="197116" y="1460499"/>
                </a:lnTo>
                <a:lnTo>
                  <a:pt x="182829" y="1447799"/>
                </a:lnTo>
                <a:close/>
              </a:path>
              <a:path w="2477770" h="1485900">
                <a:moveTo>
                  <a:pt x="2303589" y="1447799"/>
                </a:moveTo>
                <a:lnTo>
                  <a:pt x="2294432" y="1447799"/>
                </a:lnTo>
                <a:lnTo>
                  <a:pt x="2280145" y="1460499"/>
                </a:lnTo>
                <a:lnTo>
                  <a:pt x="2296337" y="1460499"/>
                </a:lnTo>
                <a:lnTo>
                  <a:pt x="2303589" y="1447799"/>
                </a:lnTo>
                <a:close/>
              </a:path>
              <a:path w="2477770" h="1485900">
                <a:moveTo>
                  <a:pt x="2356624" y="1447799"/>
                </a:moveTo>
                <a:lnTo>
                  <a:pt x="2320010" y="1447799"/>
                </a:lnTo>
                <a:lnTo>
                  <a:pt x="2309291" y="1460499"/>
                </a:lnTo>
                <a:lnTo>
                  <a:pt x="2349474" y="1460499"/>
                </a:lnTo>
                <a:lnTo>
                  <a:pt x="2356624" y="1447799"/>
                </a:lnTo>
                <a:close/>
              </a:path>
              <a:path w="2477770" h="1485900">
                <a:moveTo>
                  <a:pt x="99047" y="1409699"/>
                </a:moveTo>
                <a:lnTo>
                  <a:pt x="69761" y="1409699"/>
                </a:lnTo>
                <a:lnTo>
                  <a:pt x="81407" y="1422399"/>
                </a:lnTo>
                <a:lnTo>
                  <a:pt x="87566" y="1422399"/>
                </a:lnTo>
                <a:lnTo>
                  <a:pt x="100266" y="1435099"/>
                </a:lnTo>
                <a:lnTo>
                  <a:pt x="106946" y="1447799"/>
                </a:lnTo>
                <a:lnTo>
                  <a:pt x="136575" y="1447799"/>
                </a:lnTo>
                <a:lnTo>
                  <a:pt x="129882" y="1435099"/>
                </a:lnTo>
                <a:lnTo>
                  <a:pt x="117132" y="1435099"/>
                </a:lnTo>
                <a:lnTo>
                  <a:pt x="110896" y="1422399"/>
                </a:lnTo>
                <a:lnTo>
                  <a:pt x="99047" y="1409699"/>
                </a:lnTo>
                <a:close/>
              </a:path>
              <a:path w="2477770" h="1485900">
                <a:moveTo>
                  <a:pt x="155359" y="1435099"/>
                </a:moveTo>
                <a:lnTo>
                  <a:pt x="139496" y="1435099"/>
                </a:lnTo>
                <a:lnTo>
                  <a:pt x="152768" y="1447799"/>
                </a:lnTo>
                <a:lnTo>
                  <a:pt x="162102" y="1447799"/>
                </a:lnTo>
                <a:lnTo>
                  <a:pt x="155359" y="1435099"/>
                </a:lnTo>
                <a:close/>
              </a:path>
              <a:path w="2477770" h="1485900">
                <a:moveTo>
                  <a:pt x="2337765" y="1435099"/>
                </a:moveTo>
                <a:lnTo>
                  <a:pt x="2321902" y="1435099"/>
                </a:lnTo>
                <a:lnTo>
                  <a:pt x="2315159" y="1447799"/>
                </a:lnTo>
                <a:lnTo>
                  <a:pt x="2324493" y="1447799"/>
                </a:lnTo>
                <a:lnTo>
                  <a:pt x="2337765" y="1435099"/>
                </a:lnTo>
                <a:close/>
              </a:path>
              <a:path w="2477770" h="1485900">
                <a:moveTo>
                  <a:pt x="2407488" y="1409699"/>
                </a:moveTo>
                <a:lnTo>
                  <a:pt x="2378214" y="1409699"/>
                </a:lnTo>
                <a:lnTo>
                  <a:pt x="2366365" y="1422399"/>
                </a:lnTo>
                <a:lnTo>
                  <a:pt x="2360129" y="1435099"/>
                </a:lnTo>
                <a:lnTo>
                  <a:pt x="2347379" y="1435099"/>
                </a:lnTo>
                <a:lnTo>
                  <a:pt x="2340686" y="1447799"/>
                </a:lnTo>
                <a:lnTo>
                  <a:pt x="2370315" y="1447799"/>
                </a:lnTo>
                <a:lnTo>
                  <a:pt x="2376995" y="1435099"/>
                </a:lnTo>
                <a:lnTo>
                  <a:pt x="2389695" y="1422399"/>
                </a:lnTo>
                <a:lnTo>
                  <a:pt x="2395855" y="1422399"/>
                </a:lnTo>
                <a:lnTo>
                  <a:pt x="2407488" y="1409699"/>
                </a:lnTo>
                <a:close/>
              </a:path>
              <a:path w="2477770" h="1485900">
                <a:moveTo>
                  <a:pt x="136067" y="1422399"/>
                </a:moveTo>
                <a:lnTo>
                  <a:pt x="120523" y="1422399"/>
                </a:lnTo>
                <a:lnTo>
                  <a:pt x="132981" y="1435099"/>
                </a:lnTo>
                <a:lnTo>
                  <a:pt x="142430" y="1435099"/>
                </a:lnTo>
                <a:lnTo>
                  <a:pt x="136067" y="1422399"/>
                </a:lnTo>
                <a:close/>
              </a:path>
              <a:path w="2477770" h="1485900">
                <a:moveTo>
                  <a:pt x="2356739" y="1422399"/>
                </a:moveTo>
                <a:lnTo>
                  <a:pt x="2341194" y="1422399"/>
                </a:lnTo>
                <a:lnTo>
                  <a:pt x="2334831" y="1435099"/>
                </a:lnTo>
                <a:lnTo>
                  <a:pt x="2344280" y="1435099"/>
                </a:lnTo>
                <a:lnTo>
                  <a:pt x="2356739" y="1422399"/>
                </a:lnTo>
                <a:close/>
              </a:path>
              <a:path w="2477770" h="1485900">
                <a:moveTo>
                  <a:pt x="117983" y="1409699"/>
                </a:moveTo>
                <a:lnTo>
                  <a:pt x="102870" y="1409699"/>
                </a:lnTo>
                <a:lnTo>
                  <a:pt x="114439" y="1422399"/>
                </a:lnTo>
                <a:lnTo>
                  <a:pt x="123926" y="1422399"/>
                </a:lnTo>
                <a:lnTo>
                  <a:pt x="117983" y="1409699"/>
                </a:lnTo>
                <a:close/>
              </a:path>
              <a:path w="2477770" h="1485900">
                <a:moveTo>
                  <a:pt x="2374392" y="1409699"/>
                </a:moveTo>
                <a:lnTo>
                  <a:pt x="2359279" y="1409699"/>
                </a:lnTo>
                <a:lnTo>
                  <a:pt x="2353335" y="1422399"/>
                </a:lnTo>
                <a:lnTo>
                  <a:pt x="2362822" y="1422399"/>
                </a:lnTo>
                <a:lnTo>
                  <a:pt x="2374392" y="1409699"/>
                </a:lnTo>
                <a:close/>
              </a:path>
              <a:path w="2477770" h="1485900">
                <a:moveTo>
                  <a:pt x="34772" y="1320799"/>
                </a:moveTo>
                <a:lnTo>
                  <a:pt x="17106" y="1320799"/>
                </a:lnTo>
                <a:lnTo>
                  <a:pt x="18656" y="1333499"/>
                </a:lnTo>
                <a:lnTo>
                  <a:pt x="23533" y="1346199"/>
                </a:lnTo>
                <a:lnTo>
                  <a:pt x="27178" y="1346199"/>
                </a:lnTo>
                <a:lnTo>
                  <a:pt x="35102" y="1358899"/>
                </a:lnTo>
                <a:lnTo>
                  <a:pt x="39446" y="1371599"/>
                </a:lnTo>
                <a:lnTo>
                  <a:pt x="48691" y="1384299"/>
                </a:lnTo>
                <a:lnTo>
                  <a:pt x="53682" y="1396999"/>
                </a:lnTo>
                <a:lnTo>
                  <a:pt x="64173" y="1409699"/>
                </a:lnTo>
                <a:lnTo>
                  <a:pt x="93294" y="1409699"/>
                </a:lnTo>
                <a:lnTo>
                  <a:pt x="82448" y="1396999"/>
                </a:lnTo>
                <a:lnTo>
                  <a:pt x="77216" y="1396999"/>
                </a:lnTo>
                <a:lnTo>
                  <a:pt x="67437" y="1384299"/>
                </a:lnTo>
                <a:lnTo>
                  <a:pt x="62776" y="1371599"/>
                </a:lnTo>
                <a:lnTo>
                  <a:pt x="54165" y="1358899"/>
                </a:lnTo>
                <a:lnTo>
                  <a:pt x="50101" y="1358899"/>
                </a:lnTo>
                <a:lnTo>
                  <a:pt x="42722" y="1346199"/>
                </a:lnTo>
                <a:lnTo>
                  <a:pt x="39306" y="1333499"/>
                </a:lnTo>
                <a:lnTo>
                  <a:pt x="34772" y="1320799"/>
                </a:lnTo>
                <a:close/>
              </a:path>
              <a:path w="2477770" h="1485900">
                <a:moveTo>
                  <a:pt x="76606" y="1371599"/>
                </a:moveTo>
                <a:lnTo>
                  <a:pt x="72021" y="1371599"/>
                </a:lnTo>
                <a:lnTo>
                  <a:pt x="81572" y="1384299"/>
                </a:lnTo>
                <a:lnTo>
                  <a:pt x="86664" y="1396999"/>
                </a:lnTo>
                <a:lnTo>
                  <a:pt x="97269" y="1409699"/>
                </a:lnTo>
                <a:lnTo>
                  <a:pt x="106705" y="1409699"/>
                </a:lnTo>
                <a:lnTo>
                  <a:pt x="101231" y="1396999"/>
                </a:lnTo>
                <a:lnTo>
                  <a:pt x="90893" y="1396999"/>
                </a:lnTo>
                <a:lnTo>
                  <a:pt x="85915" y="1384299"/>
                </a:lnTo>
                <a:lnTo>
                  <a:pt x="76606" y="1371599"/>
                </a:lnTo>
                <a:close/>
              </a:path>
              <a:path w="2477770" h="1485900">
                <a:moveTo>
                  <a:pt x="2405240" y="1371599"/>
                </a:moveTo>
                <a:lnTo>
                  <a:pt x="2400655" y="1371599"/>
                </a:lnTo>
                <a:lnTo>
                  <a:pt x="2391346" y="1384299"/>
                </a:lnTo>
                <a:lnTo>
                  <a:pt x="2386368" y="1396999"/>
                </a:lnTo>
                <a:lnTo>
                  <a:pt x="2376030" y="1396999"/>
                </a:lnTo>
                <a:lnTo>
                  <a:pt x="2370556" y="1409699"/>
                </a:lnTo>
                <a:lnTo>
                  <a:pt x="2379992" y="1409699"/>
                </a:lnTo>
                <a:lnTo>
                  <a:pt x="2390597" y="1396999"/>
                </a:lnTo>
                <a:lnTo>
                  <a:pt x="2395689" y="1384299"/>
                </a:lnTo>
                <a:lnTo>
                  <a:pt x="2405240" y="1371599"/>
                </a:lnTo>
                <a:close/>
              </a:path>
              <a:path w="2477770" h="1485900">
                <a:moveTo>
                  <a:pt x="2460155" y="1320799"/>
                </a:moveTo>
                <a:lnTo>
                  <a:pt x="2442489" y="1320799"/>
                </a:lnTo>
                <a:lnTo>
                  <a:pt x="2437955" y="1333499"/>
                </a:lnTo>
                <a:lnTo>
                  <a:pt x="2434539" y="1346199"/>
                </a:lnTo>
                <a:lnTo>
                  <a:pt x="2427160" y="1358899"/>
                </a:lnTo>
                <a:lnTo>
                  <a:pt x="2423096" y="1358899"/>
                </a:lnTo>
                <a:lnTo>
                  <a:pt x="2414485" y="1371599"/>
                </a:lnTo>
                <a:lnTo>
                  <a:pt x="2409812" y="1384299"/>
                </a:lnTo>
                <a:lnTo>
                  <a:pt x="2400046" y="1396999"/>
                </a:lnTo>
                <a:lnTo>
                  <a:pt x="2394813" y="1396999"/>
                </a:lnTo>
                <a:lnTo>
                  <a:pt x="2383967" y="1409699"/>
                </a:lnTo>
                <a:lnTo>
                  <a:pt x="2413088" y="1409699"/>
                </a:lnTo>
                <a:lnTo>
                  <a:pt x="2423579" y="1396999"/>
                </a:lnTo>
                <a:lnTo>
                  <a:pt x="2428570" y="1384299"/>
                </a:lnTo>
                <a:lnTo>
                  <a:pt x="2437815" y="1371599"/>
                </a:lnTo>
                <a:lnTo>
                  <a:pt x="2442159" y="1358899"/>
                </a:lnTo>
                <a:lnTo>
                  <a:pt x="2450084" y="1346199"/>
                </a:lnTo>
                <a:lnTo>
                  <a:pt x="2453728" y="1346199"/>
                </a:lnTo>
                <a:lnTo>
                  <a:pt x="2458605" y="1333499"/>
                </a:lnTo>
                <a:lnTo>
                  <a:pt x="2460155" y="1320799"/>
                </a:lnTo>
                <a:close/>
              </a:path>
              <a:path w="2477770" h="1485900">
                <a:moveTo>
                  <a:pt x="53073" y="1333499"/>
                </a:moveTo>
                <a:lnTo>
                  <a:pt x="47891" y="1333499"/>
                </a:lnTo>
                <a:lnTo>
                  <a:pt x="55105" y="1358899"/>
                </a:lnTo>
                <a:lnTo>
                  <a:pt x="59055" y="1358899"/>
                </a:lnTo>
                <a:lnTo>
                  <a:pt x="67475" y="1371599"/>
                </a:lnTo>
                <a:lnTo>
                  <a:pt x="72174" y="1371599"/>
                </a:lnTo>
                <a:lnTo>
                  <a:pt x="63957" y="1358899"/>
                </a:lnTo>
                <a:lnTo>
                  <a:pt x="60096" y="1346199"/>
                </a:lnTo>
                <a:lnTo>
                  <a:pt x="53073" y="1333499"/>
                </a:lnTo>
                <a:close/>
              </a:path>
              <a:path w="2477770" h="1485900">
                <a:moveTo>
                  <a:pt x="2429370" y="1333499"/>
                </a:moveTo>
                <a:lnTo>
                  <a:pt x="2424188" y="1333499"/>
                </a:lnTo>
                <a:lnTo>
                  <a:pt x="2417165" y="1346199"/>
                </a:lnTo>
                <a:lnTo>
                  <a:pt x="2413292" y="1358899"/>
                </a:lnTo>
                <a:lnTo>
                  <a:pt x="2405087" y="1371599"/>
                </a:lnTo>
                <a:lnTo>
                  <a:pt x="2409786" y="1371599"/>
                </a:lnTo>
                <a:lnTo>
                  <a:pt x="2418207" y="1358899"/>
                </a:lnTo>
                <a:lnTo>
                  <a:pt x="2422156" y="1358899"/>
                </a:lnTo>
                <a:lnTo>
                  <a:pt x="2429370" y="1333499"/>
                </a:lnTo>
                <a:close/>
              </a:path>
              <a:path w="2477770" h="1485900">
                <a:moveTo>
                  <a:pt x="32169" y="1269999"/>
                </a:moveTo>
                <a:lnTo>
                  <a:pt x="26466" y="1269999"/>
                </a:lnTo>
                <a:lnTo>
                  <a:pt x="27152" y="1282699"/>
                </a:lnTo>
                <a:lnTo>
                  <a:pt x="29489" y="1295399"/>
                </a:lnTo>
                <a:lnTo>
                  <a:pt x="31432" y="1295399"/>
                </a:lnTo>
                <a:lnTo>
                  <a:pt x="35991" y="1308099"/>
                </a:lnTo>
                <a:lnTo>
                  <a:pt x="38646" y="1320799"/>
                </a:lnTo>
                <a:lnTo>
                  <a:pt x="44564" y="1333499"/>
                </a:lnTo>
                <a:lnTo>
                  <a:pt x="49822" y="1333499"/>
                </a:lnTo>
                <a:lnTo>
                  <a:pt x="44056" y="1320799"/>
                </a:lnTo>
                <a:lnTo>
                  <a:pt x="41465" y="1308099"/>
                </a:lnTo>
                <a:lnTo>
                  <a:pt x="37020" y="1295399"/>
                </a:lnTo>
                <a:lnTo>
                  <a:pt x="35115" y="1282699"/>
                </a:lnTo>
                <a:lnTo>
                  <a:pt x="32854" y="1282699"/>
                </a:lnTo>
                <a:lnTo>
                  <a:pt x="32169" y="1269999"/>
                </a:lnTo>
                <a:close/>
              </a:path>
              <a:path w="2477770" h="1485900">
                <a:moveTo>
                  <a:pt x="2450795" y="1269999"/>
                </a:moveTo>
                <a:lnTo>
                  <a:pt x="2445092" y="1269999"/>
                </a:lnTo>
                <a:lnTo>
                  <a:pt x="2444407" y="1282699"/>
                </a:lnTo>
                <a:lnTo>
                  <a:pt x="2442146" y="1282699"/>
                </a:lnTo>
                <a:lnTo>
                  <a:pt x="2440241" y="1295399"/>
                </a:lnTo>
                <a:lnTo>
                  <a:pt x="2435796" y="1308099"/>
                </a:lnTo>
                <a:lnTo>
                  <a:pt x="2433205" y="1320799"/>
                </a:lnTo>
                <a:lnTo>
                  <a:pt x="2427439" y="1333499"/>
                </a:lnTo>
                <a:lnTo>
                  <a:pt x="2432697" y="1333499"/>
                </a:lnTo>
                <a:lnTo>
                  <a:pt x="2438615" y="1320799"/>
                </a:lnTo>
                <a:lnTo>
                  <a:pt x="2441270" y="1308099"/>
                </a:lnTo>
                <a:lnTo>
                  <a:pt x="2445829" y="1295399"/>
                </a:lnTo>
                <a:lnTo>
                  <a:pt x="2447772" y="1295399"/>
                </a:lnTo>
                <a:lnTo>
                  <a:pt x="2450109" y="1282699"/>
                </a:lnTo>
                <a:lnTo>
                  <a:pt x="2450795" y="1269999"/>
                </a:lnTo>
                <a:close/>
              </a:path>
              <a:path w="2477770" h="1485900">
                <a:moveTo>
                  <a:pt x="30632" y="1308099"/>
                </a:moveTo>
                <a:lnTo>
                  <a:pt x="10350" y="1308099"/>
                </a:lnTo>
                <a:lnTo>
                  <a:pt x="12852" y="1320799"/>
                </a:lnTo>
                <a:lnTo>
                  <a:pt x="33312" y="1320799"/>
                </a:lnTo>
                <a:lnTo>
                  <a:pt x="30632" y="1308099"/>
                </a:lnTo>
                <a:close/>
              </a:path>
              <a:path w="2477770" h="1485900">
                <a:moveTo>
                  <a:pt x="2466911" y="1308099"/>
                </a:moveTo>
                <a:lnTo>
                  <a:pt x="2446629" y="1308099"/>
                </a:lnTo>
                <a:lnTo>
                  <a:pt x="2443949" y="1320799"/>
                </a:lnTo>
                <a:lnTo>
                  <a:pt x="2464409" y="1320799"/>
                </a:lnTo>
                <a:lnTo>
                  <a:pt x="2466911" y="1308099"/>
                </a:lnTo>
                <a:close/>
              </a:path>
              <a:path w="2477770" h="1485900">
                <a:moveTo>
                  <a:pt x="25933" y="1295399"/>
                </a:moveTo>
                <a:lnTo>
                  <a:pt x="7061" y="1295399"/>
                </a:lnTo>
                <a:lnTo>
                  <a:pt x="9182" y="1308099"/>
                </a:lnTo>
                <a:lnTo>
                  <a:pt x="27025" y="1308099"/>
                </a:lnTo>
                <a:lnTo>
                  <a:pt x="25933" y="1295399"/>
                </a:lnTo>
                <a:close/>
              </a:path>
              <a:path w="2477770" h="1485900">
                <a:moveTo>
                  <a:pt x="2470200" y="1295399"/>
                </a:moveTo>
                <a:lnTo>
                  <a:pt x="2451328" y="1295399"/>
                </a:lnTo>
                <a:lnTo>
                  <a:pt x="2450236" y="1308099"/>
                </a:lnTo>
                <a:lnTo>
                  <a:pt x="2468079" y="1308099"/>
                </a:lnTo>
                <a:lnTo>
                  <a:pt x="2470200" y="1295399"/>
                </a:lnTo>
                <a:close/>
              </a:path>
              <a:path w="2477770" h="1485900">
                <a:moveTo>
                  <a:pt x="23063" y="1282699"/>
                </a:moveTo>
                <a:lnTo>
                  <a:pt x="4381" y="1282699"/>
                </a:lnTo>
                <a:lnTo>
                  <a:pt x="6096" y="1295399"/>
                </a:lnTo>
                <a:lnTo>
                  <a:pt x="23964" y="1295399"/>
                </a:lnTo>
                <a:lnTo>
                  <a:pt x="23063" y="1282699"/>
                </a:lnTo>
                <a:close/>
              </a:path>
              <a:path w="2477770" h="1485900">
                <a:moveTo>
                  <a:pt x="2472880" y="1282699"/>
                </a:moveTo>
                <a:lnTo>
                  <a:pt x="2454198" y="1282699"/>
                </a:lnTo>
                <a:lnTo>
                  <a:pt x="2453297" y="1295399"/>
                </a:lnTo>
                <a:lnTo>
                  <a:pt x="2471166" y="1295399"/>
                </a:lnTo>
                <a:lnTo>
                  <a:pt x="2472880" y="1282699"/>
                </a:lnTo>
                <a:close/>
              </a:path>
              <a:path w="2477770" h="1485900">
                <a:moveTo>
                  <a:pt x="20751" y="1269999"/>
                </a:moveTo>
                <a:lnTo>
                  <a:pt x="2324" y="1269999"/>
                </a:lnTo>
                <a:lnTo>
                  <a:pt x="3619" y="1282699"/>
                </a:lnTo>
                <a:lnTo>
                  <a:pt x="21463" y="1282699"/>
                </a:lnTo>
                <a:lnTo>
                  <a:pt x="20751" y="1269999"/>
                </a:lnTo>
                <a:close/>
              </a:path>
              <a:path w="2477770" h="1485900">
                <a:moveTo>
                  <a:pt x="2474937" y="1269999"/>
                </a:moveTo>
                <a:lnTo>
                  <a:pt x="2456510" y="1269999"/>
                </a:lnTo>
                <a:lnTo>
                  <a:pt x="2455799" y="1282699"/>
                </a:lnTo>
                <a:lnTo>
                  <a:pt x="2473642" y="1282699"/>
                </a:lnTo>
                <a:lnTo>
                  <a:pt x="2474937" y="1269999"/>
                </a:lnTo>
                <a:close/>
              </a:path>
              <a:path w="2477770" h="1485900">
                <a:moveTo>
                  <a:pt x="19024" y="1257299"/>
                </a:moveTo>
                <a:lnTo>
                  <a:pt x="889" y="1257299"/>
                </a:lnTo>
                <a:lnTo>
                  <a:pt x="1765" y="1269999"/>
                </a:lnTo>
                <a:lnTo>
                  <a:pt x="19532" y="1269999"/>
                </a:lnTo>
                <a:lnTo>
                  <a:pt x="19024" y="1257299"/>
                </a:lnTo>
                <a:close/>
              </a:path>
              <a:path w="2477770" h="1485900">
                <a:moveTo>
                  <a:pt x="30530" y="1257299"/>
                </a:moveTo>
                <a:lnTo>
                  <a:pt x="24777" y="1257299"/>
                </a:lnTo>
                <a:lnTo>
                  <a:pt x="25273" y="1269999"/>
                </a:lnTo>
                <a:lnTo>
                  <a:pt x="31013" y="1269999"/>
                </a:lnTo>
                <a:lnTo>
                  <a:pt x="30530" y="1257299"/>
                </a:lnTo>
                <a:close/>
              </a:path>
              <a:path w="2477770" h="1485900">
                <a:moveTo>
                  <a:pt x="2452484" y="1257299"/>
                </a:moveTo>
                <a:lnTo>
                  <a:pt x="2446731" y="1257299"/>
                </a:lnTo>
                <a:lnTo>
                  <a:pt x="2446248" y="1269999"/>
                </a:lnTo>
                <a:lnTo>
                  <a:pt x="2451989" y="1269999"/>
                </a:lnTo>
                <a:lnTo>
                  <a:pt x="2452484" y="1257299"/>
                </a:lnTo>
                <a:close/>
              </a:path>
              <a:path w="2477770" h="1485900">
                <a:moveTo>
                  <a:pt x="2476373" y="1257299"/>
                </a:moveTo>
                <a:lnTo>
                  <a:pt x="2458237" y="1257299"/>
                </a:lnTo>
                <a:lnTo>
                  <a:pt x="2457716" y="1269999"/>
                </a:lnTo>
                <a:lnTo>
                  <a:pt x="2475496" y="1269999"/>
                </a:lnTo>
                <a:lnTo>
                  <a:pt x="2476373" y="1257299"/>
                </a:lnTo>
                <a:close/>
              </a:path>
              <a:path w="2477770" h="1485900">
                <a:moveTo>
                  <a:pt x="17894" y="1244599"/>
                </a:moveTo>
                <a:lnTo>
                  <a:pt x="114" y="1244599"/>
                </a:lnTo>
                <a:lnTo>
                  <a:pt x="558" y="1257299"/>
                </a:lnTo>
                <a:lnTo>
                  <a:pt x="18211" y="1257299"/>
                </a:lnTo>
                <a:lnTo>
                  <a:pt x="17894" y="1244599"/>
                </a:lnTo>
                <a:close/>
              </a:path>
              <a:path w="2477770" h="1485900">
                <a:moveTo>
                  <a:pt x="29451" y="1244599"/>
                </a:moveTo>
                <a:lnTo>
                  <a:pt x="23672" y="1244599"/>
                </a:lnTo>
                <a:lnTo>
                  <a:pt x="23977" y="1257299"/>
                </a:lnTo>
                <a:lnTo>
                  <a:pt x="29743" y="1257299"/>
                </a:lnTo>
                <a:lnTo>
                  <a:pt x="29451" y="1244599"/>
                </a:lnTo>
                <a:close/>
              </a:path>
              <a:path w="2477770" h="1485900">
                <a:moveTo>
                  <a:pt x="2453589" y="1244599"/>
                </a:moveTo>
                <a:lnTo>
                  <a:pt x="2447810" y="1244599"/>
                </a:lnTo>
                <a:lnTo>
                  <a:pt x="2447518" y="1257299"/>
                </a:lnTo>
                <a:lnTo>
                  <a:pt x="2453284" y="1257299"/>
                </a:lnTo>
                <a:lnTo>
                  <a:pt x="2453589" y="1244599"/>
                </a:lnTo>
                <a:close/>
              </a:path>
              <a:path w="2477770" h="1485900">
                <a:moveTo>
                  <a:pt x="2477147" y="1244599"/>
                </a:moveTo>
                <a:lnTo>
                  <a:pt x="2459367" y="1244599"/>
                </a:lnTo>
                <a:lnTo>
                  <a:pt x="2459050" y="1257299"/>
                </a:lnTo>
                <a:lnTo>
                  <a:pt x="2476703" y="1257299"/>
                </a:lnTo>
                <a:lnTo>
                  <a:pt x="2477147" y="1244599"/>
                </a:lnTo>
                <a:close/>
              </a:path>
              <a:path w="2477770" h="1485900">
                <a:moveTo>
                  <a:pt x="17373" y="253999"/>
                </a:moveTo>
                <a:lnTo>
                  <a:pt x="0" y="253999"/>
                </a:lnTo>
                <a:lnTo>
                  <a:pt x="0" y="1244599"/>
                </a:lnTo>
                <a:lnTo>
                  <a:pt x="17373" y="1244599"/>
                </a:lnTo>
                <a:lnTo>
                  <a:pt x="17373" y="253999"/>
                </a:lnTo>
                <a:close/>
              </a:path>
              <a:path w="2477770" h="1485900">
                <a:moveTo>
                  <a:pt x="28956" y="253999"/>
                </a:moveTo>
                <a:lnTo>
                  <a:pt x="23164" y="253999"/>
                </a:lnTo>
                <a:lnTo>
                  <a:pt x="23266" y="1244599"/>
                </a:lnTo>
                <a:lnTo>
                  <a:pt x="29057" y="1244599"/>
                </a:lnTo>
                <a:lnTo>
                  <a:pt x="28956" y="253999"/>
                </a:lnTo>
                <a:close/>
              </a:path>
              <a:path w="2477770" h="1485900">
                <a:moveTo>
                  <a:pt x="2454097" y="253999"/>
                </a:moveTo>
                <a:lnTo>
                  <a:pt x="2448306" y="253999"/>
                </a:lnTo>
                <a:lnTo>
                  <a:pt x="2448204" y="1244599"/>
                </a:lnTo>
                <a:lnTo>
                  <a:pt x="2453995" y="1244599"/>
                </a:lnTo>
                <a:lnTo>
                  <a:pt x="2454097" y="253999"/>
                </a:lnTo>
                <a:close/>
              </a:path>
              <a:path w="2477770" h="1485900">
                <a:moveTo>
                  <a:pt x="2477262" y="253999"/>
                </a:moveTo>
                <a:lnTo>
                  <a:pt x="2459888" y="253999"/>
                </a:lnTo>
                <a:lnTo>
                  <a:pt x="2459888" y="1244599"/>
                </a:lnTo>
                <a:lnTo>
                  <a:pt x="2477262" y="1244599"/>
                </a:lnTo>
                <a:lnTo>
                  <a:pt x="2477262" y="253999"/>
                </a:lnTo>
                <a:close/>
              </a:path>
              <a:path w="2477770" h="1485900">
                <a:moveTo>
                  <a:pt x="17691" y="241299"/>
                </a:moveTo>
                <a:lnTo>
                  <a:pt x="558" y="241299"/>
                </a:lnTo>
                <a:lnTo>
                  <a:pt x="114" y="253999"/>
                </a:lnTo>
                <a:lnTo>
                  <a:pt x="17475" y="253999"/>
                </a:lnTo>
                <a:lnTo>
                  <a:pt x="17691" y="241299"/>
                </a:lnTo>
                <a:close/>
              </a:path>
              <a:path w="2477770" h="1485900">
                <a:moveTo>
                  <a:pt x="29451" y="241299"/>
                </a:moveTo>
                <a:lnTo>
                  <a:pt x="23672" y="241299"/>
                </a:lnTo>
                <a:lnTo>
                  <a:pt x="23266" y="253999"/>
                </a:lnTo>
                <a:lnTo>
                  <a:pt x="29057" y="253999"/>
                </a:lnTo>
                <a:lnTo>
                  <a:pt x="29451" y="241299"/>
                </a:lnTo>
                <a:close/>
              </a:path>
              <a:path w="2477770" h="1485900">
                <a:moveTo>
                  <a:pt x="2453589" y="241299"/>
                </a:moveTo>
                <a:lnTo>
                  <a:pt x="2447810" y="241299"/>
                </a:lnTo>
                <a:lnTo>
                  <a:pt x="2448204" y="253999"/>
                </a:lnTo>
                <a:lnTo>
                  <a:pt x="2453995" y="253999"/>
                </a:lnTo>
                <a:lnTo>
                  <a:pt x="2453589" y="241299"/>
                </a:lnTo>
                <a:close/>
              </a:path>
              <a:path w="2477770" h="1485900">
                <a:moveTo>
                  <a:pt x="2476703" y="241299"/>
                </a:moveTo>
                <a:lnTo>
                  <a:pt x="2459570" y="241299"/>
                </a:lnTo>
                <a:lnTo>
                  <a:pt x="2459786" y="253999"/>
                </a:lnTo>
                <a:lnTo>
                  <a:pt x="2477147" y="253999"/>
                </a:lnTo>
                <a:lnTo>
                  <a:pt x="2476703" y="241299"/>
                </a:lnTo>
                <a:close/>
              </a:path>
              <a:path w="2477770" h="1485900">
                <a:moveTo>
                  <a:pt x="19024" y="228599"/>
                </a:moveTo>
                <a:lnTo>
                  <a:pt x="1765" y="228599"/>
                </a:lnTo>
                <a:lnTo>
                  <a:pt x="889" y="241299"/>
                </a:lnTo>
                <a:lnTo>
                  <a:pt x="18211" y="241299"/>
                </a:lnTo>
                <a:lnTo>
                  <a:pt x="19024" y="228599"/>
                </a:lnTo>
                <a:close/>
              </a:path>
              <a:path w="2477770" h="1485900">
                <a:moveTo>
                  <a:pt x="30530" y="228599"/>
                </a:moveTo>
                <a:lnTo>
                  <a:pt x="24777" y="228599"/>
                </a:lnTo>
                <a:lnTo>
                  <a:pt x="23977" y="241299"/>
                </a:lnTo>
                <a:lnTo>
                  <a:pt x="29743" y="241299"/>
                </a:lnTo>
                <a:lnTo>
                  <a:pt x="30530" y="228599"/>
                </a:lnTo>
                <a:close/>
              </a:path>
              <a:path w="2477770" h="1485900">
                <a:moveTo>
                  <a:pt x="2452484" y="228599"/>
                </a:moveTo>
                <a:lnTo>
                  <a:pt x="2446731" y="228599"/>
                </a:lnTo>
                <a:lnTo>
                  <a:pt x="2447518" y="241299"/>
                </a:lnTo>
                <a:lnTo>
                  <a:pt x="2453284" y="241299"/>
                </a:lnTo>
                <a:lnTo>
                  <a:pt x="2452484" y="228599"/>
                </a:lnTo>
                <a:close/>
              </a:path>
              <a:path w="2477770" h="1485900">
                <a:moveTo>
                  <a:pt x="2475496" y="228599"/>
                </a:moveTo>
                <a:lnTo>
                  <a:pt x="2458237" y="228599"/>
                </a:lnTo>
                <a:lnTo>
                  <a:pt x="2459050" y="241299"/>
                </a:lnTo>
                <a:lnTo>
                  <a:pt x="2476373" y="241299"/>
                </a:lnTo>
                <a:lnTo>
                  <a:pt x="2475496" y="228599"/>
                </a:lnTo>
                <a:close/>
              </a:path>
              <a:path w="2477770" h="1485900">
                <a:moveTo>
                  <a:pt x="20751" y="215899"/>
                </a:moveTo>
                <a:lnTo>
                  <a:pt x="3619" y="215899"/>
                </a:lnTo>
                <a:lnTo>
                  <a:pt x="2324" y="228599"/>
                </a:lnTo>
                <a:lnTo>
                  <a:pt x="19532" y="228599"/>
                </a:lnTo>
                <a:lnTo>
                  <a:pt x="20751" y="215899"/>
                </a:lnTo>
                <a:close/>
              </a:path>
              <a:path w="2477770" h="1485900">
                <a:moveTo>
                  <a:pt x="32169" y="215899"/>
                </a:moveTo>
                <a:lnTo>
                  <a:pt x="26466" y="215899"/>
                </a:lnTo>
                <a:lnTo>
                  <a:pt x="25273" y="228599"/>
                </a:lnTo>
                <a:lnTo>
                  <a:pt x="31013" y="228599"/>
                </a:lnTo>
                <a:lnTo>
                  <a:pt x="32169" y="215899"/>
                </a:lnTo>
                <a:close/>
              </a:path>
              <a:path w="2477770" h="1485900">
                <a:moveTo>
                  <a:pt x="2450795" y="215899"/>
                </a:moveTo>
                <a:lnTo>
                  <a:pt x="2445092" y="215899"/>
                </a:lnTo>
                <a:lnTo>
                  <a:pt x="2446248" y="228599"/>
                </a:lnTo>
                <a:lnTo>
                  <a:pt x="2451989" y="228599"/>
                </a:lnTo>
                <a:lnTo>
                  <a:pt x="2450795" y="215899"/>
                </a:lnTo>
                <a:close/>
              </a:path>
              <a:path w="2477770" h="1485900">
                <a:moveTo>
                  <a:pt x="2473642" y="215899"/>
                </a:moveTo>
                <a:lnTo>
                  <a:pt x="2456510" y="215899"/>
                </a:lnTo>
                <a:lnTo>
                  <a:pt x="2457716" y="228599"/>
                </a:lnTo>
                <a:lnTo>
                  <a:pt x="2474937" y="228599"/>
                </a:lnTo>
                <a:lnTo>
                  <a:pt x="2473642" y="215899"/>
                </a:lnTo>
                <a:close/>
              </a:path>
              <a:path w="2477770" h="1485900">
                <a:moveTo>
                  <a:pt x="23063" y="203199"/>
                </a:moveTo>
                <a:lnTo>
                  <a:pt x="6096" y="203199"/>
                </a:lnTo>
                <a:lnTo>
                  <a:pt x="4381" y="215899"/>
                </a:lnTo>
                <a:lnTo>
                  <a:pt x="21463" y="215899"/>
                </a:lnTo>
                <a:lnTo>
                  <a:pt x="23063" y="203199"/>
                </a:lnTo>
                <a:close/>
              </a:path>
              <a:path w="2477770" h="1485900">
                <a:moveTo>
                  <a:pt x="35115" y="203199"/>
                </a:moveTo>
                <a:lnTo>
                  <a:pt x="29489" y="203199"/>
                </a:lnTo>
                <a:lnTo>
                  <a:pt x="27152" y="215899"/>
                </a:lnTo>
                <a:lnTo>
                  <a:pt x="32854" y="215899"/>
                </a:lnTo>
                <a:lnTo>
                  <a:pt x="35115" y="203199"/>
                </a:lnTo>
                <a:close/>
              </a:path>
              <a:path w="2477770" h="1485900">
                <a:moveTo>
                  <a:pt x="2447772" y="203199"/>
                </a:moveTo>
                <a:lnTo>
                  <a:pt x="2442146" y="203199"/>
                </a:lnTo>
                <a:lnTo>
                  <a:pt x="2444407" y="215899"/>
                </a:lnTo>
                <a:lnTo>
                  <a:pt x="2450109" y="215899"/>
                </a:lnTo>
                <a:lnTo>
                  <a:pt x="2447772" y="203199"/>
                </a:lnTo>
                <a:close/>
              </a:path>
              <a:path w="2477770" h="1485900">
                <a:moveTo>
                  <a:pt x="2471166" y="203199"/>
                </a:moveTo>
                <a:lnTo>
                  <a:pt x="2454198" y="203199"/>
                </a:lnTo>
                <a:lnTo>
                  <a:pt x="2455799" y="215899"/>
                </a:lnTo>
                <a:lnTo>
                  <a:pt x="2472880" y="215899"/>
                </a:lnTo>
                <a:lnTo>
                  <a:pt x="2471166" y="203199"/>
                </a:lnTo>
                <a:close/>
              </a:path>
              <a:path w="2477770" h="1485900">
                <a:moveTo>
                  <a:pt x="25933" y="190499"/>
                </a:moveTo>
                <a:lnTo>
                  <a:pt x="9182" y="190499"/>
                </a:lnTo>
                <a:lnTo>
                  <a:pt x="7061" y="203199"/>
                </a:lnTo>
                <a:lnTo>
                  <a:pt x="23964" y="203199"/>
                </a:lnTo>
                <a:lnTo>
                  <a:pt x="25933" y="190499"/>
                </a:lnTo>
                <a:close/>
              </a:path>
              <a:path w="2477770" h="1485900">
                <a:moveTo>
                  <a:pt x="60096" y="139699"/>
                </a:moveTo>
                <a:lnTo>
                  <a:pt x="55105" y="139699"/>
                </a:lnTo>
                <a:lnTo>
                  <a:pt x="47891" y="152399"/>
                </a:lnTo>
                <a:lnTo>
                  <a:pt x="44564" y="165099"/>
                </a:lnTo>
                <a:lnTo>
                  <a:pt x="38646" y="177799"/>
                </a:lnTo>
                <a:lnTo>
                  <a:pt x="35991" y="177799"/>
                </a:lnTo>
                <a:lnTo>
                  <a:pt x="31432" y="203199"/>
                </a:lnTo>
                <a:lnTo>
                  <a:pt x="37020" y="203199"/>
                </a:lnTo>
                <a:lnTo>
                  <a:pt x="41465" y="190499"/>
                </a:lnTo>
                <a:lnTo>
                  <a:pt x="44056" y="177799"/>
                </a:lnTo>
                <a:lnTo>
                  <a:pt x="49822" y="165099"/>
                </a:lnTo>
                <a:lnTo>
                  <a:pt x="53073" y="152399"/>
                </a:lnTo>
                <a:lnTo>
                  <a:pt x="60096" y="139699"/>
                </a:lnTo>
                <a:close/>
              </a:path>
              <a:path w="2477770" h="1485900">
                <a:moveTo>
                  <a:pt x="2422156" y="139699"/>
                </a:moveTo>
                <a:lnTo>
                  <a:pt x="2417165" y="139699"/>
                </a:lnTo>
                <a:lnTo>
                  <a:pt x="2424188" y="152399"/>
                </a:lnTo>
                <a:lnTo>
                  <a:pt x="2427439" y="165099"/>
                </a:lnTo>
                <a:lnTo>
                  <a:pt x="2433205" y="177799"/>
                </a:lnTo>
                <a:lnTo>
                  <a:pt x="2435796" y="190499"/>
                </a:lnTo>
                <a:lnTo>
                  <a:pt x="2440241" y="203199"/>
                </a:lnTo>
                <a:lnTo>
                  <a:pt x="2445829" y="203199"/>
                </a:lnTo>
                <a:lnTo>
                  <a:pt x="2441270" y="177799"/>
                </a:lnTo>
                <a:lnTo>
                  <a:pt x="2438615" y="177799"/>
                </a:lnTo>
                <a:lnTo>
                  <a:pt x="2432697" y="165099"/>
                </a:lnTo>
                <a:lnTo>
                  <a:pt x="2429370" y="152399"/>
                </a:lnTo>
                <a:lnTo>
                  <a:pt x="2422156" y="139699"/>
                </a:lnTo>
                <a:close/>
              </a:path>
              <a:path w="2477770" h="1485900">
                <a:moveTo>
                  <a:pt x="2468079" y="190499"/>
                </a:moveTo>
                <a:lnTo>
                  <a:pt x="2451328" y="190499"/>
                </a:lnTo>
                <a:lnTo>
                  <a:pt x="2453297" y="203199"/>
                </a:lnTo>
                <a:lnTo>
                  <a:pt x="2470200" y="203199"/>
                </a:lnTo>
                <a:lnTo>
                  <a:pt x="2468079" y="190499"/>
                </a:lnTo>
                <a:close/>
              </a:path>
              <a:path w="2477770" h="1485900">
                <a:moveTo>
                  <a:pt x="30632" y="177799"/>
                </a:moveTo>
                <a:lnTo>
                  <a:pt x="12852" y="177799"/>
                </a:lnTo>
                <a:lnTo>
                  <a:pt x="10350" y="190499"/>
                </a:lnTo>
                <a:lnTo>
                  <a:pt x="29362" y="190499"/>
                </a:lnTo>
                <a:lnTo>
                  <a:pt x="30632" y="177799"/>
                </a:lnTo>
                <a:close/>
              </a:path>
              <a:path w="2477770" h="1485900">
                <a:moveTo>
                  <a:pt x="2464409" y="177799"/>
                </a:moveTo>
                <a:lnTo>
                  <a:pt x="2446629" y="177799"/>
                </a:lnTo>
                <a:lnTo>
                  <a:pt x="2447899" y="190499"/>
                </a:lnTo>
                <a:lnTo>
                  <a:pt x="2466911" y="190499"/>
                </a:lnTo>
                <a:lnTo>
                  <a:pt x="2464409" y="177799"/>
                </a:lnTo>
                <a:close/>
              </a:path>
              <a:path w="2477770" h="1485900">
                <a:moveTo>
                  <a:pt x="34772" y="165099"/>
                </a:moveTo>
                <a:lnTo>
                  <a:pt x="17106" y="165099"/>
                </a:lnTo>
                <a:lnTo>
                  <a:pt x="14211" y="177799"/>
                </a:lnTo>
                <a:lnTo>
                  <a:pt x="33312" y="177799"/>
                </a:lnTo>
                <a:lnTo>
                  <a:pt x="34772" y="165099"/>
                </a:lnTo>
                <a:close/>
              </a:path>
              <a:path w="2477770" h="1485900">
                <a:moveTo>
                  <a:pt x="2460155" y="165099"/>
                </a:moveTo>
                <a:lnTo>
                  <a:pt x="2442489" y="165099"/>
                </a:lnTo>
                <a:lnTo>
                  <a:pt x="2443949" y="177799"/>
                </a:lnTo>
                <a:lnTo>
                  <a:pt x="2463038" y="177799"/>
                </a:lnTo>
                <a:lnTo>
                  <a:pt x="2460155" y="165099"/>
                </a:lnTo>
                <a:close/>
              </a:path>
              <a:path w="2477770" h="1485900">
                <a:moveTo>
                  <a:pt x="82448" y="88899"/>
                </a:moveTo>
                <a:lnTo>
                  <a:pt x="64173" y="88899"/>
                </a:lnTo>
                <a:lnTo>
                  <a:pt x="53682" y="101599"/>
                </a:lnTo>
                <a:lnTo>
                  <a:pt x="48691" y="114299"/>
                </a:lnTo>
                <a:lnTo>
                  <a:pt x="39446" y="126999"/>
                </a:lnTo>
                <a:lnTo>
                  <a:pt x="35102" y="126999"/>
                </a:lnTo>
                <a:lnTo>
                  <a:pt x="27178" y="139699"/>
                </a:lnTo>
                <a:lnTo>
                  <a:pt x="23533" y="152399"/>
                </a:lnTo>
                <a:lnTo>
                  <a:pt x="18656" y="165099"/>
                </a:lnTo>
                <a:lnTo>
                  <a:pt x="39306" y="165099"/>
                </a:lnTo>
                <a:lnTo>
                  <a:pt x="42722" y="152399"/>
                </a:lnTo>
                <a:lnTo>
                  <a:pt x="50101" y="139699"/>
                </a:lnTo>
                <a:lnTo>
                  <a:pt x="54165" y="126999"/>
                </a:lnTo>
                <a:lnTo>
                  <a:pt x="62776" y="114299"/>
                </a:lnTo>
                <a:lnTo>
                  <a:pt x="67437" y="114299"/>
                </a:lnTo>
                <a:lnTo>
                  <a:pt x="77216" y="101599"/>
                </a:lnTo>
                <a:lnTo>
                  <a:pt x="82448" y="88899"/>
                </a:lnTo>
                <a:close/>
              </a:path>
              <a:path w="2477770" h="1485900">
                <a:moveTo>
                  <a:pt x="2413088" y="88899"/>
                </a:moveTo>
                <a:lnTo>
                  <a:pt x="2394813" y="88899"/>
                </a:lnTo>
                <a:lnTo>
                  <a:pt x="2400046" y="101599"/>
                </a:lnTo>
                <a:lnTo>
                  <a:pt x="2409812" y="114299"/>
                </a:lnTo>
                <a:lnTo>
                  <a:pt x="2414485" y="114299"/>
                </a:lnTo>
                <a:lnTo>
                  <a:pt x="2423096" y="126999"/>
                </a:lnTo>
                <a:lnTo>
                  <a:pt x="2427160" y="139699"/>
                </a:lnTo>
                <a:lnTo>
                  <a:pt x="2434539" y="152399"/>
                </a:lnTo>
                <a:lnTo>
                  <a:pt x="2437955" y="165099"/>
                </a:lnTo>
                <a:lnTo>
                  <a:pt x="2458605" y="165099"/>
                </a:lnTo>
                <a:lnTo>
                  <a:pt x="2453728" y="152399"/>
                </a:lnTo>
                <a:lnTo>
                  <a:pt x="2450084" y="139699"/>
                </a:lnTo>
                <a:lnTo>
                  <a:pt x="2442159" y="126999"/>
                </a:lnTo>
                <a:lnTo>
                  <a:pt x="2437815" y="126999"/>
                </a:lnTo>
                <a:lnTo>
                  <a:pt x="2428570" y="114299"/>
                </a:lnTo>
                <a:lnTo>
                  <a:pt x="2423579" y="101599"/>
                </a:lnTo>
                <a:lnTo>
                  <a:pt x="2413088" y="88899"/>
                </a:lnTo>
                <a:close/>
              </a:path>
              <a:path w="2477770" h="1485900">
                <a:moveTo>
                  <a:pt x="101231" y="88899"/>
                </a:moveTo>
                <a:lnTo>
                  <a:pt x="97269" y="88899"/>
                </a:lnTo>
                <a:lnTo>
                  <a:pt x="86664" y="101599"/>
                </a:lnTo>
                <a:lnTo>
                  <a:pt x="81572" y="101599"/>
                </a:lnTo>
                <a:lnTo>
                  <a:pt x="72021" y="114299"/>
                </a:lnTo>
                <a:lnTo>
                  <a:pt x="67475" y="126999"/>
                </a:lnTo>
                <a:lnTo>
                  <a:pt x="59055" y="139699"/>
                </a:lnTo>
                <a:lnTo>
                  <a:pt x="63957" y="139699"/>
                </a:lnTo>
                <a:lnTo>
                  <a:pt x="72174" y="126999"/>
                </a:lnTo>
                <a:lnTo>
                  <a:pt x="76606" y="114299"/>
                </a:lnTo>
                <a:lnTo>
                  <a:pt x="85915" y="114299"/>
                </a:lnTo>
                <a:lnTo>
                  <a:pt x="90893" y="101599"/>
                </a:lnTo>
                <a:lnTo>
                  <a:pt x="101231" y="88899"/>
                </a:lnTo>
                <a:close/>
              </a:path>
              <a:path w="2477770" h="1485900">
                <a:moveTo>
                  <a:pt x="2379992" y="88899"/>
                </a:moveTo>
                <a:lnTo>
                  <a:pt x="2376030" y="88899"/>
                </a:lnTo>
                <a:lnTo>
                  <a:pt x="2386368" y="101599"/>
                </a:lnTo>
                <a:lnTo>
                  <a:pt x="2391346" y="114299"/>
                </a:lnTo>
                <a:lnTo>
                  <a:pt x="2400655" y="114299"/>
                </a:lnTo>
                <a:lnTo>
                  <a:pt x="2405087" y="126999"/>
                </a:lnTo>
                <a:lnTo>
                  <a:pt x="2413292" y="139699"/>
                </a:lnTo>
                <a:lnTo>
                  <a:pt x="2418207" y="139699"/>
                </a:lnTo>
                <a:lnTo>
                  <a:pt x="2409786" y="126999"/>
                </a:lnTo>
                <a:lnTo>
                  <a:pt x="2405240" y="114299"/>
                </a:lnTo>
                <a:lnTo>
                  <a:pt x="2395689" y="101599"/>
                </a:lnTo>
                <a:lnTo>
                  <a:pt x="2390597" y="101599"/>
                </a:lnTo>
                <a:lnTo>
                  <a:pt x="2379992" y="88899"/>
                </a:lnTo>
                <a:close/>
              </a:path>
              <a:path w="2477770" h="1485900">
                <a:moveTo>
                  <a:pt x="129882" y="50799"/>
                </a:moveTo>
                <a:lnTo>
                  <a:pt x="100266" y="50799"/>
                </a:lnTo>
                <a:lnTo>
                  <a:pt x="87566" y="63499"/>
                </a:lnTo>
                <a:lnTo>
                  <a:pt x="81407" y="76199"/>
                </a:lnTo>
                <a:lnTo>
                  <a:pt x="69761" y="88899"/>
                </a:lnTo>
                <a:lnTo>
                  <a:pt x="93294" y="88899"/>
                </a:lnTo>
                <a:lnTo>
                  <a:pt x="99047" y="76199"/>
                </a:lnTo>
                <a:lnTo>
                  <a:pt x="110896" y="63499"/>
                </a:lnTo>
                <a:lnTo>
                  <a:pt x="117132" y="63499"/>
                </a:lnTo>
                <a:lnTo>
                  <a:pt x="129882" y="50799"/>
                </a:lnTo>
                <a:close/>
              </a:path>
              <a:path w="2477770" h="1485900">
                <a:moveTo>
                  <a:pt x="136067" y="63499"/>
                </a:moveTo>
                <a:lnTo>
                  <a:pt x="120523" y="63499"/>
                </a:lnTo>
                <a:lnTo>
                  <a:pt x="114439" y="76199"/>
                </a:lnTo>
                <a:lnTo>
                  <a:pt x="102870" y="88899"/>
                </a:lnTo>
                <a:lnTo>
                  <a:pt x="106705" y="88899"/>
                </a:lnTo>
                <a:lnTo>
                  <a:pt x="117983" y="76199"/>
                </a:lnTo>
                <a:lnTo>
                  <a:pt x="123926" y="76199"/>
                </a:lnTo>
                <a:lnTo>
                  <a:pt x="136067" y="63499"/>
                </a:lnTo>
                <a:close/>
              </a:path>
              <a:path w="2477770" h="1485900">
                <a:moveTo>
                  <a:pt x="2356739" y="63499"/>
                </a:moveTo>
                <a:lnTo>
                  <a:pt x="2341194" y="63499"/>
                </a:lnTo>
                <a:lnTo>
                  <a:pt x="2353335" y="76199"/>
                </a:lnTo>
                <a:lnTo>
                  <a:pt x="2359279" y="76199"/>
                </a:lnTo>
                <a:lnTo>
                  <a:pt x="2370556" y="88899"/>
                </a:lnTo>
                <a:lnTo>
                  <a:pt x="2374392" y="88899"/>
                </a:lnTo>
                <a:lnTo>
                  <a:pt x="2362822" y="76199"/>
                </a:lnTo>
                <a:lnTo>
                  <a:pt x="2356739" y="63499"/>
                </a:lnTo>
                <a:close/>
              </a:path>
              <a:path w="2477770" h="1485900">
                <a:moveTo>
                  <a:pt x="2376995" y="50799"/>
                </a:moveTo>
                <a:lnTo>
                  <a:pt x="2347379" y="50799"/>
                </a:lnTo>
                <a:lnTo>
                  <a:pt x="2360129" y="63499"/>
                </a:lnTo>
                <a:lnTo>
                  <a:pt x="2366365" y="63499"/>
                </a:lnTo>
                <a:lnTo>
                  <a:pt x="2378214" y="76199"/>
                </a:lnTo>
                <a:lnTo>
                  <a:pt x="2383967" y="88899"/>
                </a:lnTo>
                <a:lnTo>
                  <a:pt x="2407488" y="88899"/>
                </a:lnTo>
                <a:lnTo>
                  <a:pt x="2395855" y="76199"/>
                </a:lnTo>
                <a:lnTo>
                  <a:pt x="2389695" y="63499"/>
                </a:lnTo>
                <a:lnTo>
                  <a:pt x="2376995" y="50799"/>
                </a:lnTo>
                <a:close/>
              </a:path>
              <a:path w="2477770" h="1485900">
                <a:moveTo>
                  <a:pt x="155359" y="50799"/>
                </a:moveTo>
                <a:lnTo>
                  <a:pt x="139496" y="50799"/>
                </a:lnTo>
                <a:lnTo>
                  <a:pt x="132981" y="63499"/>
                </a:lnTo>
                <a:lnTo>
                  <a:pt x="142430" y="63499"/>
                </a:lnTo>
                <a:lnTo>
                  <a:pt x="155359" y="50799"/>
                </a:lnTo>
                <a:close/>
              </a:path>
              <a:path w="2477770" h="1485900">
                <a:moveTo>
                  <a:pt x="2337765" y="50799"/>
                </a:moveTo>
                <a:lnTo>
                  <a:pt x="2321902" y="50799"/>
                </a:lnTo>
                <a:lnTo>
                  <a:pt x="2334831" y="63499"/>
                </a:lnTo>
                <a:lnTo>
                  <a:pt x="2344280" y="63499"/>
                </a:lnTo>
                <a:lnTo>
                  <a:pt x="2337765" y="50799"/>
                </a:lnTo>
                <a:close/>
              </a:path>
              <a:path w="2477770" h="1485900">
                <a:moveTo>
                  <a:pt x="157238" y="38099"/>
                </a:moveTo>
                <a:lnTo>
                  <a:pt x="120624" y="38099"/>
                </a:lnTo>
                <a:lnTo>
                  <a:pt x="106946" y="50799"/>
                </a:lnTo>
                <a:lnTo>
                  <a:pt x="150152" y="50799"/>
                </a:lnTo>
                <a:lnTo>
                  <a:pt x="157238" y="38099"/>
                </a:lnTo>
                <a:close/>
              </a:path>
              <a:path w="2477770" h="1485900">
                <a:moveTo>
                  <a:pt x="182829" y="38099"/>
                </a:moveTo>
                <a:lnTo>
                  <a:pt x="173672" y="38099"/>
                </a:lnTo>
                <a:lnTo>
                  <a:pt x="159664" y="50799"/>
                </a:lnTo>
                <a:lnTo>
                  <a:pt x="175742" y="50799"/>
                </a:lnTo>
                <a:lnTo>
                  <a:pt x="182829" y="38099"/>
                </a:lnTo>
                <a:close/>
              </a:path>
              <a:path w="2477770" h="1485900">
                <a:moveTo>
                  <a:pt x="2303589" y="38099"/>
                </a:moveTo>
                <a:lnTo>
                  <a:pt x="2294432" y="38099"/>
                </a:lnTo>
                <a:lnTo>
                  <a:pt x="2301519" y="50799"/>
                </a:lnTo>
                <a:lnTo>
                  <a:pt x="2317597" y="50799"/>
                </a:lnTo>
                <a:lnTo>
                  <a:pt x="2303589" y="38099"/>
                </a:lnTo>
                <a:close/>
              </a:path>
              <a:path w="2477770" h="1485900">
                <a:moveTo>
                  <a:pt x="2356624" y="38099"/>
                </a:moveTo>
                <a:lnTo>
                  <a:pt x="2320010" y="38099"/>
                </a:lnTo>
                <a:lnTo>
                  <a:pt x="2327097" y="50799"/>
                </a:lnTo>
                <a:lnTo>
                  <a:pt x="2370315" y="50799"/>
                </a:lnTo>
                <a:lnTo>
                  <a:pt x="2356624" y="38099"/>
                </a:lnTo>
                <a:close/>
              </a:path>
              <a:path w="2477770" h="1485900">
                <a:moveTo>
                  <a:pt x="182753" y="25399"/>
                </a:moveTo>
                <a:lnTo>
                  <a:pt x="142367" y="25399"/>
                </a:lnTo>
                <a:lnTo>
                  <a:pt x="127787" y="38099"/>
                </a:lnTo>
                <a:lnTo>
                  <a:pt x="178981" y="38099"/>
                </a:lnTo>
                <a:lnTo>
                  <a:pt x="182753" y="25399"/>
                </a:lnTo>
                <a:close/>
              </a:path>
              <a:path w="2477770" h="1485900">
                <a:moveTo>
                  <a:pt x="238467" y="25399"/>
                </a:moveTo>
                <a:lnTo>
                  <a:pt x="203149" y="25399"/>
                </a:lnTo>
                <a:lnTo>
                  <a:pt x="195580" y="38099"/>
                </a:lnTo>
                <a:lnTo>
                  <a:pt x="230809" y="38099"/>
                </a:lnTo>
                <a:lnTo>
                  <a:pt x="238467" y="25399"/>
                </a:lnTo>
                <a:close/>
              </a:path>
              <a:path w="2477770" h="1485900">
                <a:moveTo>
                  <a:pt x="2274112" y="25399"/>
                </a:moveTo>
                <a:lnTo>
                  <a:pt x="2238781" y="25399"/>
                </a:lnTo>
                <a:lnTo>
                  <a:pt x="2246452" y="38099"/>
                </a:lnTo>
                <a:lnTo>
                  <a:pt x="2281682" y="38099"/>
                </a:lnTo>
                <a:lnTo>
                  <a:pt x="2274112" y="25399"/>
                </a:lnTo>
                <a:close/>
              </a:path>
              <a:path w="2477770" h="1485900">
                <a:moveTo>
                  <a:pt x="2334895" y="25399"/>
                </a:moveTo>
                <a:lnTo>
                  <a:pt x="2294509" y="25399"/>
                </a:lnTo>
                <a:lnTo>
                  <a:pt x="2298280" y="38099"/>
                </a:lnTo>
                <a:lnTo>
                  <a:pt x="2349474" y="38099"/>
                </a:lnTo>
                <a:lnTo>
                  <a:pt x="2334895" y="25399"/>
                </a:lnTo>
                <a:close/>
              </a:path>
              <a:path w="2477770" h="1485900">
                <a:moveTo>
                  <a:pt x="2311857" y="12699"/>
                </a:moveTo>
                <a:lnTo>
                  <a:pt x="165404" y="12699"/>
                </a:lnTo>
                <a:lnTo>
                  <a:pt x="161467" y="25399"/>
                </a:lnTo>
                <a:lnTo>
                  <a:pt x="2315794" y="25399"/>
                </a:lnTo>
                <a:lnTo>
                  <a:pt x="2311857" y="12699"/>
                </a:lnTo>
                <a:close/>
              </a:path>
              <a:path w="2477770" h="1485900">
                <a:moveTo>
                  <a:pt x="2266988" y="0"/>
                </a:moveTo>
                <a:lnTo>
                  <a:pt x="210273" y="0"/>
                </a:lnTo>
                <a:lnTo>
                  <a:pt x="201904" y="12699"/>
                </a:lnTo>
                <a:lnTo>
                  <a:pt x="2275357" y="12699"/>
                </a:lnTo>
                <a:lnTo>
                  <a:pt x="2266988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46114" y="1654302"/>
            <a:ext cx="1700783" cy="71856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82284" y="1581150"/>
            <a:ext cx="2540" cy="776605"/>
          </a:xfrm>
          <a:custGeom>
            <a:avLst/>
            <a:gdLst/>
            <a:ahLst/>
            <a:cxnLst/>
            <a:rect l="l" t="t" r="r" b="b"/>
            <a:pathLst>
              <a:path w="2539" h="776605">
                <a:moveTo>
                  <a:pt x="0" y="0"/>
                </a:moveTo>
                <a:lnTo>
                  <a:pt x="2044" y="776097"/>
                </a:lnTo>
              </a:path>
            </a:pathLst>
          </a:custGeom>
          <a:ln w="76200">
            <a:solidFill>
              <a:srgbClr val="8E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78302" y="1242821"/>
            <a:ext cx="2593073" cy="15811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7445" y="1238250"/>
            <a:ext cx="2070353" cy="16245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17926" y="1282451"/>
            <a:ext cx="2460625" cy="1449070"/>
          </a:xfrm>
          <a:custGeom>
            <a:avLst/>
            <a:gdLst/>
            <a:ahLst/>
            <a:cxnLst/>
            <a:rect l="l" t="t" r="r" b="b"/>
            <a:pathLst>
              <a:path w="2460625" h="1449070">
                <a:moveTo>
                  <a:pt x="2219071" y="0"/>
                </a:moveTo>
                <a:lnTo>
                  <a:pt x="241427" y="0"/>
                </a:lnTo>
                <a:lnTo>
                  <a:pt x="192770" y="4904"/>
                </a:lnTo>
                <a:lnTo>
                  <a:pt x="147452" y="18972"/>
                </a:lnTo>
                <a:lnTo>
                  <a:pt x="106442" y="41231"/>
                </a:lnTo>
                <a:lnTo>
                  <a:pt x="70712" y="70712"/>
                </a:lnTo>
                <a:lnTo>
                  <a:pt x="41231" y="106442"/>
                </a:lnTo>
                <a:lnTo>
                  <a:pt x="18972" y="147452"/>
                </a:lnTo>
                <a:lnTo>
                  <a:pt x="4904" y="192770"/>
                </a:lnTo>
                <a:lnTo>
                  <a:pt x="0" y="241426"/>
                </a:lnTo>
                <a:lnTo>
                  <a:pt x="0" y="1207122"/>
                </a:lnTo>
                <a:lnTo>
                  <a:pt x="4904" y="1255779"/>
                </a:lnTo>
                <a:lnTo>
                  <a:pt x="18972" y="1301098"/>
                </a:lnTo>
                <a:lnTo>
                  <a:pt x="41231" y="1342110"/>
                </a:lnTo>
                <a:lnTo>
                  <a:pt x="70712" y="1377843"/>
                </a:lnTo>
                <a:lnTo>
                  <a:pt x="106442" y="1407326"/>
                </a:lnTo>
                <a:lnTo>
                  <a:pt x="147452" y="1429587"/>
                </a:lnTo>
                <a:lnTo>
                  <a:pt x="192770" y="1443656"/>
                </a:lnTo>
                <a:lnTo>
                  <a:pt x="241427" y="1448561"/>
                </a:lnTo>
                <a:lnTo>
                  <a:pt x="2219071" y="1448561"/>
                </a:lnTo>
                <a:lnTo>
                  <a:pt x="2267727" y="1443656"/>
                </a:lnTo>
                <a:lnTo>
                  <a:pt x="2313045" y="1429587"/>
                </a:lnTo>
                <a:lnTo>
                  <a:pt x="2354055" y="1407326"/>
                </a:lnTo>
                <a:lnTo>
                  <a:pt x="2389785" y="1377843"/>
                </a:lnTo>
                <a:lnTo>
                  <a:pt x="2419266" y="1342110"/>
                </a:lnTo>
                <a:lnTo>
                  <a:pt x="2441525" y="1301098"/>
                </a:lnTo>
                <a:lnTo>
                  <a:pt x="2455593" y="1255779"/>
                </a:lnTo>
                <a:lnTo>
                  <a:pt x="2460498" y="1207122"/>
                </a:lnTo>
                <a:lnTo>
                  <a:pt x="2460498" y="241426"/>
                </a:lnTo>
                <a:lnTo>
                  <a:pt x="2455593" y="192770"/>
                </a:lnTo>
                <a:lnTo>
                  <a:pt x="2441525" y="147452"/>
                </a:lnTo>
                <a:lnTo>
                  <a:pt x="2419266" y="106442"/>
                </a:lnTo>
                <a:lnTo>
                  <a:pt x="2389785" y="70712"/>
                </a:lnTo>
                <a:lnTo>
                  <a:pt x="2354055" y="41231"/>
                </a:lnTo>
                <a:lnTo>
                  <a:pt x="2313045" y="18972"/>
                </a:lnTo>
                <a:lnTo>
                  <a:pt x="2267727" y="4904"/>
                </a:lnTo>
                <a:lnTo>
                  <a:pt x="22190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03448" y="1272291"/>
            <a:ext cx="2489835" cy="1473200"/>
          </a:xfrm>
          <a:custGeom>
            <a:avLst/>
            <a:gdLst/>
            <a:ahLst/>
            <a:cxnLst/>
            <a:rect l="l" t="t" r="r" b="b"/>
            <a:pathLst>
              <a:path w="2489835" h="1473200">
                <a:moveTo>
                  <a:pt x="2313622" y="1460500"/>
                </a:moveTo>
                <a:lnTo>
                  <a:pt x="175831" y="1460500"/>
                </a:lnTo>
                <a:lnTo>
                  <a:pt x="183819" y="1473200"/>
                </a:lnTo>
                <a:lnTo>
                  <a:pt x="2305634" y="1473200"/>
                </a:lnTo>
                <a:lnTo>
                  <a:pt x="2313622" y="1460500"/>
                </a:lnTo>
                <a:close/>
              </a:path>
              <a:path w="2489835" h="1473200">
                <a:moveTo>
                  <a:pt x="192519" y="1447800"/>
                </a:moveTo>
                <a:lnTo>
                  <a:pt x="141173" y="1447800"/>
                </a:lnTo>
                <a:lnTo>
                  <a:pt x="148691" y="1460500"/>
                </a:lnTo>
                <a:lnTo>
                  <a:pt x="200101" y="1460500"/>
                </a:lnTo>
                <a:lnTo>
                  <a:pt x="192519" y="1447800"/>
                </a:lnTo>
                <a:close/>
              </a:path>
              <a:path w="2489835" h="1473200">
                <a:moveTo>
                  <a:pt x="2272868" y="1447800"/>
                </a:moveTo>
                <a:lnTo>
                  <a:pt x="216598" y="1447800"/>
                </a:lnTo>
                <a:lnTo>
                  <a:pt x="224358" y="1460500"/>
                </a:lnTo>
                <a:lnTo>
                  <a:pt x="2265095" y="1460500"/>
                </a:lnTo>
                <a:lnTo>
                  <a:pt x="2272868" y="1447800"/>
                </a:lnTo>
                <a:close/>
              </a:path>
              <a:path w="2489835" h="1473200">
                <a:moveTo>
                  <a:pt x="2348280" y="1447800"/>
                </a:moveTo>
                <a:lnTo>
                  <a:pt x="2296934" y="1447800"/>
                </a:lnTo>
                <a:lnTo>
                  <a:pt x="2289352" y="1460500"/>
                </a:lnTo>
                <a:lnTo>
                  <a:pt x="2340762" y="1460500"/>
                </a:lnTo>
                <a:lnTo>
                  <a:pt x="2348280" y="1447800"/>
                </a:lnTo>
                <a:close/>
              </a:path>
              <a:path w="2489835" h="1473200">
                <a:moveTo>
                  <a:pt x="155994" y="1435100"/>
                </a:moveTo>
                <a:lnTo>
                  <a:pt x="119621" y="1435100"/>
                </a:lnTo>
                <a:lnTo>
                  <a:pt x="126707" y="1447800"/>
                </a:lnTo>
                <a:lnTo>
                  <a:pt x="166623" y="1447800"/>
                </a:lnTo>
                <a:lnTo>
                  <a:pt x="155994" y="1435100"/>
                </a:lnTo>
                <a:close/>
              </a:path>
              <a:path w="2489835" h="1473200">
                <a:moveTo>
                  <a:pt x="181381" y="1435100"/>
                </a:moveTo>
                <a:lnTo>
                  <a:pt x="172288" y="1435100"/>
                </a:lnTo>
                <a:lnTo>
                  <a:pt x="179476" y="1447800"/>
                </a:lnTo>
                <a:lnTo>
                  <a:pt x="195529" y="1447800"/>
                </a:lnTo>
                <a:lnTo>
                  <a:pt x="181381" y="1435100"/>
                </a:lnTo>
                <a:close/>
              </a:path>
              <a:path w="2489835" h="1473200">
                <a:moveTo>
                  <a:pt x="2317165" y="1435100"/>
                </a:moveTo>
                <a:lnTo>
                  <a:pt x="2308072" y="1435100"/>
                </a:lnTo>
                <a:lnTo>
                  <a:pt x="2293924" y="1447800"/>
                </a:lnTo>
                <a:lnTo>
                  <a:pt x="2309977" y="1447800"/>
                </a:lnTo>
                <a:lnTo>
                  <a:pt x="2317165" y="1435100"/>
                </a:lnTo>
                <a:close/>
              </a:path>
              <a:path w="2489835" h="1473200">
                <a:moveTo>
                  <a:pt x="2369832" y="1435100"/>
                </a:moveTo>
                <a:lnTo>
                  <a:pt x="2333459" y="1435100"/>
                </a:lnTo>
                <a:lnTo>
                  <a:pt x="2322830" y="1447800"/>
                </a:lnTo>
                <a:lnTo>
                  <a:pt x="2362746" y="1447800"/>
                </a:lnTo>
                <a:lnTo>
                  <a:pt x="2369832" y="1435100"/>
                </a:lnTo>
                <a:close/>
              </a:path>
              <a:path w="2489835" h="1473200">
                <a:moveTo>
                  <a:pt x="98323" y="1397000"/>
                </a:moveTo>
                <a:lnTo>
                  <a:pt x="69189" y="1397000"/>
                </a:lnTo>
                <a:lnTo>
                  <a:pt x="80721" y="1409700"/>
                </a:lnTo>
                <a:lnTo>
                  <a:pt x="86829" y="1409700"/>
                </a:lnTo>
                <a:lnTo>
                  <a:pt x="99428" y="1422400"/>
                </a:lnTo>
                <a:lnTo>
                  <a:pt x="106044" y="1435100"/>
                </a:lnTo>
                <a:lnTo>
                  <a:pt x="135508" y="1435100"/>
                </a:lnTo>
                <a:lnTo>
                  <a:pt x="128879" y="1422400"/>
                </a:lnTo>
                <a:lnTo>
                  <a:pt x="116243" y="1422400"/>
                </a:lnTo>
                <a:lnTo>
                  <a:pt x="110058" y="1409700"/>
                </a:lnTo>
                <a:lnTo>
                  <a:pt x="98323" y="1397000"/>
                </a:lnTo>
                <a:close/>
              </a:path>
              <a:path w="2489835" h="1473200">
                <a:moveTo>
                  <a:pt x="154165" y="1422400"/>
                </a:moveTo>
                <a:lnTo>
                  <a:pt x="138429" y="1422400"/>
                </a:lnTo>
                <a:lnTo>
                  <a:pt x="151574" y="1435100"/>
                </a:lnTo>
                <a:lnTo>
                  <a:pt x="160845" y="1435100"/>
                </a:lnTo>
                <a:lnTo>
                  <a:pt x="154165" y="1422400"/>
                </a:lnTo>
                <a:close/>
              </a:path>
              <a:path w="2489835" h="1473200">
                <a:moveTo>
                  <a:pt x="2351024" y="1422400"/>
                </a:moveTo>
                <a:lnTo>
                  <a:pt x="2335288" y="1422400"/>
                </a:lnTo>
                <a:lnTo>
                  <a:pt x="2328608" y="1435100"/>
                </a:lnTo>
                <a:lnTo>
                  <a:pt x="2337879" y="1435100"/>
                </a:lnTo>
                <a:lnTo>
                  <a:pt x="2351024" y="1422400"/>
                </a:lnTo>
                <a:close/>
              </a:path>
              <a:path w="2489835" h="1473200">
                <a:moveTo>
                  <a:pt x="2420264" y="1397000"/>
                </a:moveTo>
                <a:lnTo>
                  <a:pt x="2391130" y="1397000"/>
                </a:lnTo>
                <a:lnTo>
                  <a:pt x="2379395" y="1409700"/>
                </a:lnTo>
                <a:lnTo>
                  <a:pt x="2373210" y="1422400"/>
                </a:lnTo>
                <a:lnTo>
                  <a:pt x="2360574" y="1422400"/>
                </a:lnTo>
                <a:lnTo>
                  <a:pt x="2353945" y="1435100"/>
                </a:lnTo>
                <a:lnTo>
                  <a:pt x="2383409" y="1435100"/>
                </a:lnTo>
                <a:lnTo>
                  <a:pt x="2390025" y="1422400"/>
                </a:lnTo>
                <a:lnTo>
                  <a:pt x="2402624" y="1409700"/>
                </a:lnTo>
                <a:lnTo>
                  <a:pt x="2408732" y="1409700"/>
                </a:lnTo>
                <a:lnTo>
                  <a:pt x="2420264" y="1397000"/>
                </a:lnTo>
                <a:close/>
              </a:path>
              <a:path w="2489835" h="1473200">
                <a:moveTo>
                  <a:pt x="135051" y="1409700"/>
                </a:moveTo>
                <a:lnTo>
                  <a:pt x="119633" y="1409700"/>
                </a:lnTo>
                <a:lnTo>
                  <a:pt x="131978" y="1422400"/>
                </a:lnTo>
                <a:lnTo>
                  <a:pt x="141350" y="1422400"/>
                </a:lnTo>
                <a:lnTo>
                  <a:pt x="135051" y="1409700"/>
                </a:lnTo>
                <a:close/>
              </a:path>
              <a:path w="2489835" h="1473200">
                <a:moveTo>
                  <a:pt x="2369820" y="1409700"/>
                </a:moveTo>
                <a:lnTo>
                  <a:pt x="2354402" y="1409700"/>
                </a:lnTo>
                <a:lnTo>
                  <a:pt x="2348103" y="1422400"/>
                </a:lnTo>
                <a:lnTo>
                  <a:pt x="2357488" y="1422400"/>
                </a:lnTo>
                <a:lnTo>
                  <a:pt x="2369820" y="1409700"/>
                </a:lnTo>
                <a:close/>
              </a:path>
              <a:path w="2489835" h="1473200">
                <a:moveTo>
                  <a:pt x="36944" y="1282700"/>
                </a:moveTo>
                <a:lnTo>
                  <a:pt x="31356" y="1282700"/>
                </a:lnTo>
                <a:lnTo>
                  <a:pt x="35877" y="1295400"/>
                </a:lnTo>
                <a:lnTo>
                  <a:pt x="38506" y="1308100"/>
                </a:lnTo>
                <a:lnTo>
                  <a:pt x="44373" y="1320800"/>
                </a:lnTo>
                <a:lnTo>
                  <a:pt x="47663" y="1333500"/>
                </a:lnTo>
                <a:lnTo>
                  <a:pt x="54813" y="1346200"/>
                </a:lnTo>
                <a:lnTo>
                  <a:pt x="58724" y="1346200"/>
                </a:lnTo>
                <a:lnTo>
                  <a:pt x="67068" y="1358900"/>
                </a:lnTo>
                <a:lnTo>
                  <a:pt x="71577" y="1371600"/>
                </a:lnTo>
                <a:lnTo>
                  <a:pt x="81038" y="1371600"/>
                </a:lnTo>
                <a:lnTo>
                  <a:pt x="86080" y="1384300"/>
                </a:lnTo>
                <a:lnTo>
                  <a:pt x="96583" y="1397000"/>
                </a:lnTo>
                <a:lnTo>
                  <a:pt x="102146" y="1397000"/>
                </a:lnTo>
                <a:lnTo>
                  <a:pt x="113601" y="1409700"/>
                </a:lnTo>
                <a:lnTo>
                  <a:pt x="117144" y="1409700"/>
                </a:lnTo>
                <a:lnTo>
                  <a:pt x="105968" y="1397000"/>
                </a:lnTo>
                <a:lnTo>
                  <a:pt x="100545" y="1384300"/>
                </a:lnTo>
                <a:lnTo>
                  <a:pt x="90309" y="1384300"/>
                </a:lnTo>
                <a:lnTo>
                  <a:pt x="85382" y="1371600"/>
                </a:lnTo>
                <a:lnTo>
                  <a:pt x="76161" y="1358900"/>
                </a:lnTo>
                <a:lnTo>
                  <a:pt x="71767" y="1358900"/>
                </a:lnTo>
                <a:lnTo>
                  <a:pt x="63639" y="1346200"/>
                </a:lnTo>
                <a:lnTo>
                  <a:pt x="59804" y="1333500"/>
                </a:lnTo>
                <a:lnTo>
                  <a:pt x="52844" y="1320800"/>
                </a:lnTo>
                <a:lnTo>
                  <a:pt x="49631" y="1320800"/>
                </a:lnTo>
                <a:lnTo>
                  <a:pt x="43916" y="1308100"/>
                </a:lnTo>
                <a:lnTo>
                  <a:pt x="41351" y="1295400"/>
                </a:lnTo>
                <a:lnTo>
                  <a:pt x="36944" y="1282700"/>
                </a:lnTo>
                <a:close/>
              </a:path>
              <a:path w="2489835" h="1473200">
                <a:moveTo>
                  <a:pt x="2458097" y="1282700"/>
                </a:moveTo>
                <a:lnTo>
                  <a:pt x="2452509" y="1282700"/>
                </a:lnTo>
                <a:lnTo>
                  <a:pt x="2448102" y="1295400"/>
                </a:lnTo>
                <a:lnTo>
                  <a:pt x="2445537" y="1308100"/>
                </a:lnTo>
                <a:lnTo>
                  <a:pt x="2439822" y="1320800"/>
                </a:lnTo>
                <a:lnTo>
                  <a:pt x="2436609" y="1320800"/>
                </a:lnTo>
                <a:lnTo>
                  <a:pt x="2429649" y="1333500"/>
                </a:lnTo>
                <a:lnTo>
                  <a:pt x="2425814" y="1346200"/>
                </a:lnTo>
                <a:lnTo>
                  <a:pt x="2417686" y="1358900"/>
                </a:lnTo>
                <a:lnTo>
                  <a:pt x="2413292" y="1358900"/>
                </a:lnTo>
                <a:lnTo>
                  <a:pt x="2404071" y="1371600"/>
                </a:lnTo>
                <a:lnTo>
                  <a:pt x="2399144" y="1384300"/>
                </a:lnTo>
                <a:lnTo>
                  <a:pt x="2388908" y="1384300"/>
                </a:lnTo>
                <a:lnTo>
                  <a:pt x="2383485" y="1397000"/>
                </a:lnTo>
                <a:lnTo>
                  <a:pt x="2372309" y="1409700"/>
                </a:lnTo>
                <a:lnTo>
                  <a:pt x="2375852" y="1409700"/>
                </a:lnTo>
                <a:lnTo>
                  <a:pt x="2387307" y="1397000"/>
                </a:lnTo>
                <a:lnTo>
                  <a:pt x="2392870" y="1397000"/>
                </a:lnTo>
                <a:lnTo>
                  <a:pt x="2403373" y="1384300"/>
                </a:lnTo>
                <a:lnTo>
                  <a:pt x="2408428" y="1371600"/>
                </a:lnTo>
                <a:lnTo>
                  <a:pt x="2417876" y="1371600"/>
                </a:lnTo>
                <a:lnTo>
                  <a:pt x="2422385" y="1358900"/>
                </a:lnTo>
                <a:lnTo>
                  <a:pt x="2430729" y="1346200"/>
                </a:lnTo>
                <a:lnTo>
                  <a:pt x="2434640" y="1346200"/>
                </a:lnTo>
                <a:lnTo>
                  <a:pt x="2441790" y="1333500"/>
                </a:lnTo>
                <a:lnTo>
                  <a:pt x="2445080" y="1320800"/>
                </a:lnTo>
                <a:lnTo>
                  <a:pt x="2450947" y="1308100"/>
                </a:lnTo>
                <a:lnTo>
                  <a:pt x="2453576" y="1295400"/>
                </a:lnTo>
                <a:lnTo>
                  <a:pt x="2458097" y="1282700"/>
                </a:lnTo>
                <a:close/>
              </a:path>
              <a:path w="2489835" h="1473200">
                <a:moveTo>
                  <a:pt x="34607" y="1308100"/>
                </a:moveTo>
                <a:lnTo>
                  <a:pt x="14096" y="1308100"/>
                </a:lnTo>
                <a:lnTo>
                  <a:pt x="16954" y="1320800"/>
                </a:lnTo>
                <a:lnTo>
                  <a:pt x="18503" y="1320800"/>
                </a:lnTo>
                <a:lnTo>
                  <a:pt x="23329" y="1333500"/>
                </a:lnTo>
                <a:lnTo>
                  <a:pt x="26949" y="1333500"/>
                </a:lnTo>
                <a:lnTo>
                  <a:pt x="34810" y="1358900"/>
                </a:lnTo>
                <a:lnTo>
                  <a:pt x="39115" y="1358900"/>
                </a:lnTo>
                <a:lnTo>
                  <a:pt x="48285" y="1371600"/>
                </a:lnTo>
                <a:lnTo>
                  <a:pt x="53238" y="1384300"/>
                </a:lnTo>
                <a:lnTo>
                  <a:pt x="63639" y="1397000"/>
                </a:lnTo>
                <a:lnTo>
                  <a:pt x="92608" y="1397000"/>
                </a:lnTo>
                <a:lnTo>
                  <a:pt x="81864" y="1384300"/>
                </a:lnTo>
                <a:lnTo>
                  <a:pt x="76682" y="1384300"/>
                </a:lnTo>
                <a:lnTo>
                  <a:pt x="66992" y="1371600"/>
                </a:lnTo>
                <a:lnTo>
                  <a:pt x="62369" y="1358900"/>
                </a:lnTo>
                <a:lnTo>
                  <a:pt x="53835" y="1346200"/>
                </a:lnTo>
                <a:lnTo>
                  <a:pt x="49809" y="1346200"/>
                </a:lnTo>
                <a:lnTo>
                  <a:pt x="42494" y="1333500"/>
                </a:lnTo>
                <a:lnTo>
                  <a:pt x="39103" y="1320800"/>
                </a:lnTo>
                <a:lnTo>
                  <a:pt x="34607" y="1308100"/>
                </a:lnTo>
                <a:close/>
              </a:path>
              <a:path w="2489835" h="1473200">
                <a:moveTo>
                  <a:pt x="2475357" y="1308100"/>
                </a:moveTo>
                <a:lnTo>
                  <a:pt x="2454846" y="1308100"/>
                </a:lnTo>
                <a:lnTo>
                  <a:pt x="2450350" y="1320800"/>
                </a:lnTo>
                <a:lnTo>
                  <a:pt x="2446959" y="1333500"/>
                </a:lnTo>
                <a:lnTo>
                  <a:pt x="2439644" y="1346200"/>
                </a:lnTo>
                <a:lnTo>
                  <a:pt x="2435618" y="1346200"/>
                </a:lnTo>
                <a:lnTo>
                  <a:pt x="2427084" y="1358900"/>
                </a:lnTo>
                <a:lnTo>
                  <a:pt x="2422461" y="1371600"/>
                </a:lnTo>
                <a:lnTo>
                  <a:pt x="2412771" y="1384300"/>
                </a:lnTo>
                <a:lnTo>
                  <a:pt x="2407589" y="1384300"/>
                </a:lnTo>
                <a:lnTo>
                  <a:pt x="2396845" y="1397000"/>
                </a:lnTo>
                <a:lnTo>
                  <a:pt x="2425814" y="1397000"/>
                </a:lnTo>
                <a:lnTo>
                  <a:pt x="2436215" y="1384300"/>
                </a:lnTo>
                <a:lnTo>
                  <a:pt x="2441168" y="1371600"/>
                </a:lnTo>
                <a:lnTo>
                  <a:pt x="2450338" y="1358900"/>
                </a:lnTo>
                <a:lnTo>
                  <a:pt x="2454643" y="1358900"/>
                </a:lnTo>
                <a:lnTo>
                  <a:pt x="2462504" y="1333500"/>
                </a:lnTo>
                <a:lnTo>
                  <a:pt x="2466124" y="1333500"/>
                </a:lnTo>
                <a:lnTo>
                  <a:pt x="2470950" y="1320800"/>
                </a:lnTo>
                <a:lnTo>
                  <a:pt x="2472499" y="1320800"/>
                </a:lnTo>
                <a:lnTo>
                  <a:pt x="2475357" y="1308100"/>
                </a:lnTo>
                <a:close/>
              </a:path>
              <a:path w="2489835" h="1473200">
                <a:moveTo>
                  <a:pt x="29248" y="1295400"/>
                </a:moveTo>
                <a:lnTo>
                  <a:pt x="10261" y="1295400"/>
                </a:lnTo>
                <a:lnTo>
                  <a:pt x="12750" y="1308100"/>
                </a:lnTo>
                <a:lnTo>
                  <a:pt x="30518" y="1308100"/>
                </a:lnTo>
                <a:lnTo>
                  <a:pt x="29248" y="1295400"/>
                </a:lnTo>
                <a:close/>
              </a:path>
              <a:path w="2489835" h="1473200">
                <a:moveTo>
                  <a:pt x="2479192" y="1295400"/>
                </a:moveTo>
                <a:lnTo>
                  <a:pt x="2460205" y="1295400"/>
                </a:lnTo>
                <a:lnTo>
                  <a:pt x="2458935" y="1308100"/>
                </a:lnTo>
                <a:lnTo>
                  <a:pt x="2476703" y="1308100"/>
                </a:lnTo>
                <a:lnTo>
                  <a:pt x="2479192" y="1295400"/>
                </a:lnTo>
                <a:close/>
              </a:path>
              <a:path w="2489835" h="1473200">
                <a:moveTo>
                  <a:pt x="25857" y="1282700"/>
                </a:moveTo>
                <a:lnTo>
                  <a:pt x="7010" y="1282700"/>
                </a:lnTo>
                <a:lnTo>
                  <a:pt x="9105" y="1295400"/>
                </a:lnTo>
                <a:lnTo>
                  <a:pt x="26936" y="1295400"/>
                </a:lnTo>
                <a:lnTo>
                  <a:pt x="25857" y="1282700"/>
                </a:lnTo>
                <a:close/>
              </a:path>
              <a:path w="2489835" h="1473200">
                <a:moveTo>
                  <a:pt x="2482443" y="1282700"/>
                </a:moveTo>
                <a:lnTo>
                  <a:pt x="2463596" y="1282700"/>
                </a:lnTo>
                <a:lnTo>
                  <a:pt x="2462517" y="1295400"/>
                </a:lnTo>
                <a:lnTo>
                  <a:pt x="2480348" y="1295400"/>
                </a:lnTo>
                <a:lnTo>
                  <a:pt x="2482443" y="1282700"/>
                </a:lnTo>
                <a:close/>
              </a:path>
              <a:path w="2489835" h="1473200">
                <a:moveTo>
                  <a:pt x="23012" y="1270000"/>
                </a:moveTo>
                <a:lnTo>
                  <a:pt x="4343" y="1270000"/>
                </a:lnTo>
                <a:lnTo>
                  <a:pt x="6045" y="1282700"/>
                </a:lnTo>
                <a:lnTo>
                  <a:pt x="23901" y="1282700"/>
                </a:lnTo>
                <a:lnTo>
                  <a:pt x="23012" y="1270000"/>
                </a:lnTo>
                <a:close/>
              </a:path>
              <a:path w="2489835" h="1473200">
                <a:moveTo>
                  <a:pt x="32054" y="1257300"/>
                </a:moveTo>
                <a:lnTo>
                  <a:pt x="26339" y="1257300"/>
                </a:lnTo>
                <a:lnTo>
                  <a:pt x="29425" y="1282700"/>
                </a:lnTo>
                <a:lnTo>
                  <a:pt x="35064" y="1282700"/>
                </a:lnTo>
                <a:lnTo>
                  <a:pt x="32054" y="1257300"/>
                </a:lnTo>
                <a:close/>
              </a:path>
              <a:path w="2489835" h="1473200">
                <a:moveTo>
                  <a:pt x="2463114" y="1257300"/>
                </a:moveTo>
                <a:lnTo>
                  <a:pt x="2457399" y="1257300"/>
                </a:lnTo>
                <a:lnTo>
                  <a:pt x="2454389" y="1282700"/>
                </a:lnTo>
                <a:lnTo>
                  <a:pt x="2460028" y="1282700"/>
                </a:lnTo>
                <a:lnTo>
                  <a:pt x="2463114" y="1257300"/>
                </a:lnTo>
                <a:close/>
              </a:path>
              <a:path w="2489835" h="1473200">
                <a:moveTo>
                  <a:pt x="2485110" y="1270000"/>
                </a:moveTo>
                <a:lnTo>
                  <a:pt x="2466441" y="1270000"/>
                </a:lnTo>
                <a:lnTo>
                  <a:pt x="2465552" y="1282700"/>
                </a:lnTo>
                <a:lnTo>
                  <a:pt x="2483408" y="1282700"/>
                </a:lnTo>
                <a:lnTo>
                  <a:pt x="2485110" y="1270000"/>
                </a:lnTo>
                <a:close/>
              </a:path>
              <a:path w="2489835" h="1473200">
                <a:moveTo>
                  <a:pt x="19519" y="1257300"/>
                </a:moveTo>
                <a:lnTo>
                  <a:pt x="2298" y="1257300"/>
                </a:lnTo>
                <a:lnTo>
                  <a:pt x="3594" y="1270000"/>
                </a:lnTo>
                <a:lnTo>
                  <a:pt x="20726" y="1270000"/>
                </a:lnTo>
                <a:lnTo>
                  <a:pt x="19519" y="1257300"/>
                </a:lnTo>
                <a:close/>
              </a:path>
              <a:path w="2489835" h="1473200">
                <a:moveTo>
                  <a:pt x="2487155" y="1257300"/>
                </a:moveTo>
                <a:lnTo>
                  <a:pt x="2469934" y="1257300"/>
                </a:lnTo>
                <a:lnTo>
                  <a:pt x="2468740" y="1270000"/>
                </a:lnTo>
                <a:lnTo>
                  <a:pt x="2485859" y="1270000"/>
                </a:lnTo>
                <a:lnTo>
                  <a:pt x="2487155" y="1257300"/>
                </a:lnTo>
                <a:close/>
              </a:path>
              <a:path w="2489835" h="1473200">
                <a:moveTo>
                  <a:pt x="18199" y="1244600"/>
                </a:moveTo>
                <a:lnTo>
                  <a:pt x="888" y="1244600"/>
                </a:lnTo>
                <a:lnTo>
                  <a:pt x="1752" y="1257300"/>
                </a:lnTo>
                <a:lnTo>
                  <a:pt x="19011" y="1257300"/>
                </a:lnTo>
                <a:lnTo>
                  <a:pt x="18199" y="1244600"/>
                </a:lnTo>
                <a:close/>
              </a:path>
              <a:path w="2489835" h="1473200">
                <a:moveTo>
                  <a:pt x="29743" y="1244600"/>
                </a:moveTo>
                <a:lnTo>
                  <a:pt x="23964" y="1244600"/>
                </a:lnTo>
                <a:lnTo>
                  <a:pt x="25158" y="1257300"/>
                </a:lnTo>
                <a:lnTo>
                  <a:pt x="30899" y="1257300"/>
                </a:lnTo>
                <a:lnTo>
                  <a:pt x="29743" y="1244600"/>
                </a:lnTo>
                <a:close/>
              </a:path>
              <a:path w="2489835" h="1473200">
                <a:moveTo>
                  <a:pt x="2465489" y="1244600"/>
                </a:moveTo>
                <a:lnTo>
                  <a:pt x="2459710" y="1244600"/>
                </a:lnTo>
                <a:lnTo>
                  <a:pt x="2458554" y="1257300"/>
                </a:lnTo>
                <a:lnTo>
                  <a:pt x="2464308" y="1257300"/>
                </a:lnTo>
                <a:lnTo>
                  <a:pt x="2465489" y="1244600"/>
                </a:lnTo>
                <a:close/>
              </a:path>
              <a:path w="2489835" h="1473200">
                <a:moveTo>
                  <a:pt x="2488565" y="1244600"/>
                </a:moveTo>
                <a:lnTo>
                  <a:pt x="2471254" y="1244600"/>
                </a:lnTo>
                <a:lnTo>
                  <a:pt x="2470442" y="1257300"/>
                </a:lnTo>
                <a:lnTo>
                  <a:pt x="2487701" y="1257300"/>
                </a:lnTo>
                <a:lnTo>
                  <a:pt x="2488565" y="1244600"/>
                </a:lnTo>
                <a:close/>
              </a:path>
              <a:path w="2489835" h="1473200">
                <a:moveTo>
                  <a:pt x="17475" y="1231900"/>
                </a:moveTo>
                <a:lnTo>
                  <a:pt x="114" y="1231900"/>
                </a:lnTo>
                <a:lnTo>
                  <a:pt x="546" y="1244600"/>
                </a:lnTo>
                <a:lnTo>
                  <a:pt x="17894" y="1244600"/>
                </a:lnTo>
                <a:lnTo>
                  <a:pt x="17475" y="1231900"/>
                </a:lnTo>
                <a:close/>
              </a:path>
              <a:path w="2489835" h="1473200">
                <a:moveTo>
                  <a:pt x="29057" y="1231900"/>
                </a:moveTo>
                <a:lnTo>
                  <a:pt x="23266" y="1231900"/>
                </a:lnTo>
                <a:lnTo>
                  <a:pt x="23672" y="1244600"/>
                </a:lnTo>
                <a:lnTo>
                  <a:pt x="29451" y="1244600"/>
                </a:lnTo>
                <a:lnTo>
                  <a:pt x="29057" y="1231900"/>
                </a:lnTo>
                <a:close/>
              </a:path>
              <a:path w="2489835" h="1473200">
                <a:moveTo>
                  <a:pt x="2466187" y="1231900"/>
                </a:moveTo>
                <a:lnTo>
                  <a:pt x="2460396" y="1231900"/>
                </a:lnTo>
                <a:lnTo>
                  <a:pt x="2460002" y="1244600"/>
                </a:lnTo>
                <a:lnTo>
                  <a:pt x="2465781" y="1244600"/>
                </a:lnTo>
                <a:lnTo>
                  <a:pt x="2466187" y="1231900"/>
                </a:lnTo>
                <a:close/>
              </a:path>
              <a:path w="2489835" h="1473200">
                <a:moveTo>
                  <a:pt x="2489339" y="1231900"/>
                </a:moveTo>
                <a:lnTo>
                  <a:pt x="2471978" y="1231900"/>
                </a:lnTo>
                <a:lnTo>
                  <a:pt x="2471559" y="1244600"/>
                </a:lnTo>
                <a:lnTo>
                  <a:pt x="2488907" y="1244600"/>
                </a:lnTo>
                <a:lnTo>
                  <a:pt x="2489339" y="1231900"/>
                </a:lnTo>
                <a:close/>
              </a:path>
              <a:path w="2489835" h="1473200">
                <a:moveTo>
                  <a:pt x="17373" y="254000"/>
                </a:moveTo>
                <a:lnTo>
                  <a:pt x="0" y="254000"/>
                </a:lnTo>
                <a:lnTo>
                  <a:pt x="0" y="1231900"/>
                </a:lnTo>
                <a:lnTo>
                  <a:pt x="17373" y="1231900"/>
                </a:lnTo>
                <a:lnTo>
                  <a:pt x="17373" y="254000"/>
                </a:lnTo>
                <a:close/>
              </a:path>
              <a:path w="2489835" h="1473200">
                <a:moveTo>
                  <a:pt x="28955" y="254000"/>
                </a:moveTo>
                <a:lnTo>
                  <a:pt x="23164" y="254000"/>
                </a:lnTo>
                <a:lnTo>
                  <a:pt x="23164" y="1231900"/>
                </a:lnTo>
                <a:lnTo>
                  <a:pt x="28955" y="1231900"/>
                </a:lnTo>
                <a:lnTo>
                  <a:pt x="28955" y="254000"/>
                </a:lnTo>
                <a:close/>
              </a:path>
              <a:path w="2489835" h="1473200">
                <a:moveTo>
                  <a:pt x="2466289" y="254000"/>
                </a:moveTo>
                <a:lnTo>
                  <a:pt x="2460497" y="254000"/>
                </a:lnTo>
                <a:lnTo>
                  <a:pt x="2460497" y="1231900"/>
                </a:lnTo>
                <a:lnTo>
                  <a:pt x="2466289" y="1231900"/>
                </a:lnTo>
                <a:lnTo>
                  <a:pt x="2466289" y="254000"/>
                </a:lnTo>
                <a:close/>
              </a:path>
              <a:path w="2489835" h="1473200">
                <a:moveTo>
                  <a:pt x="2489454" y="254000"/>
                </a:moveTo>
                <a:lnTo>
                  <a:pt x="2472080" y="254000"/>
                </a:lnTo>
                <a:lnTo>
                  <a:pt x="2472080" y="1231900"/>
                </a:lnTo>
                <a:lnTo>
                  <a:pt x="2489454" y="1231900"/>
                </a:lnTo>
                <a:lnTo>
                  <a:pt x="2489454" y="254000"/>
                </a:lnTo>
                <a:close/>
              </a:path>
              <a:path w="2489835" h="1473200">
                <a:moveTo>
                  <a:pt x="17894" y="241300"/>
                </a:moveTo>
                <a:lnTo>
                  <a:pt x="546" y="241300"/>
                </a:lnTo>
                <a:lnTo>
                  <a:pt x="114" y="254000"/>
                </a:lnTo>
                <a:lnTo>
                  <a:pt x="17475" y="254000"/>
                </a:lnTo>
                <a:lnTo>
                  <a:pt x="17894" y="241300"/>
                </a:lnTo>
                <a:close/>
              </a:path>
              <a:path w="2489835" h="1473200">
                <a:moveTo>
                  <a:pt x="29451" y="241300"/>
                </a:moveTo>
                <a:lnTo>
                  <a:pt x="23672" y="241300"/>
                </a:lnTo>
                <a:lnTo>
                  <a:pt x="23266" y="254000"/>
                </a:lnTo>
                <a:lnTo>
                  <a:pt x="29057" y="254000"/>
                </a:lnTo>
                <a:lnTo>
                  <a:pt x="29451" y="241300"/>
                </a:lnTo>
                <a:close/>
              </a:path>
              <a:path w="2489835" h="1473200">
                <a:moveTo>
                  <a:pt x="2465781" y="241300"/>
                </a:moveTo>
                <a:lnTo>
                  <a:pt x="2460002" y="241300"/>
                </a:lnTo>
                <a:lnTo>
                  <a:pt x="2460396" y="254000"/>
                </a:lnTo>
                <a:lnTo>
                  <a:pt x="2466187" y="254000"/>
                </a:lnTo>
                <a:lnTo>
                  <a:pt x="2465781" y="241300"/>
                </a:lnTo>
                <a:close/>
              </a:path>
              <a:path w="2489835" h="1473200">
                <a:moveTo>
                  <a:pt x="2488907" y="241300"/>
                </a:moveTo>
                <a:lnTo>
                  <a:pt x="2471559" y="241300"/>
                </a:lnTo>
                <a:lnTo>
                  <a:pt x="2471978" y="254000"/>
                </a:lnTo>
                <a:lnTo>
                  <a:pt x="2489339" y="254000"/>
                </a:lnTo>
                <a:lnTo>
                  <a:pt x="2488907" y="241300"/>
                </a:lnTo>
                <a:close/>
              </a:path>
              <a:path w="2489835" h="1473200">
                <a:moveTo>
                  <a:pt x="19011" y="228600"/>
                </a:moveTo>
                <a:lnTo>
                  <a:pt x="1752" y="228600"/>
                </a:lnTo>
                <a:lnTo>
                  <a:pt x="888" y="241300"/>
                </a:lnTo>
                <a:lnTo>
                  <a:pt x="18199" y="241300"/>
                </a:lnTo>
                <a:lnTo>
                  <a:pt x="19011" y="228600"/>
                </a:lnTo>
                <a:close/>
              </a:path>
              <a:path w="2489835" h="1473200">
                <a:moveTo>
                  <a:pt x="41351" y="177800"/>
                </a:moveTo>
                <a:lnTo>
                  <a:pt x="35877" y="177800"/>
                </a:lnTo>
                <a:lnTo>
                  <a:pt x="31356" y="190500"/>
                </a:lnTo>
                <a:lnTo>
                  <a:pt x="29425" y="203200"/>
                </a:lnTo>
                <a:lnTo>
                  <a:pt x="26339" y="215900"/>
                </a:lnTo>
                <a:lnTo>
                  <a:pt x="23964" y="241300"/>
                </a:lnTo>
                <a:lnTo>
                  <a:pt x="29743" y="241300"/>
                </a:lnTo>
                <a:lnTo>
                  <a:pt x="32054" y="215900"/>
                </a:lnTo>
                <a:lnTo>
                  <a:pt x="35064" y="203200"/>
                </a:lnTo>
                <a:lnTo>
                  <a:pt x="36944" y="203200"/>
                </a:lnTo>
                <a:lnTo>
                  <a:pt x="41351" y="177800"/>
                </a:lnTo>
                <a:close/>
              </a:path>
              <a:path w="2489835" h="1473200">
                <a:moveTo>
                  <a:pt x="2453576" y="177800"/>
                </a:moveTo>
                <a:lnTo>
                  <a:pt x="2448102" y="177800"/>
                </a:lnTo>
                <a:lnTo>
                  <a:pt x="2452509" y="203200"/>
                </a:lnTo>
                <a:lnTo>
                  <a:pt x="2454389" y="203200"/>
                </a:lnTo>
                <a:lnTo>
                  <a:pt x="2457399" y="215900"/>
                </a:lnTo>
                <a:lnTo>
                  <a:pt x="2459710" y="241300"/>
                </a:lnTo>
                <a:lnTo>
                  <a:pt x="2465489" y="241300"/>
                </a:lnTo>
                <a:lnTo>
                  <a:pt x="2463114" y="215900"/>
                </a:lnTo>
                <a:lnTo>
                  <a:pt x="2460028" y="203200"/>
                </a:lnTo>
                <a:lnTo>
                  <a:pt x="2458097" y="190500"/>
                </a:lnTo>
                <a:lnTo>
                  <a:pt x="2453576" y="177800"/>
                </a:lnTo>
                <a:close/>
              </a:path>
              <a:path w="2489835" h="1473200">
                <a:moveTo>
                  <a:pt x="2487701" y="228600"/>
                </a:moveTo>
                <a:lnTo>
                  <a:pt x="2470442" y="228600"/>
                </a:lnTo>
                <a:lnTo>
                  <a:pt x="2471254" y="241300"/>
                </a:lnTo>
                <a:lnTo>
                  <a:pt x="2488565" y="241300"/>
                </a:lnTo>
                <a:lnTo>
                  <a:pt x="2487701" y="228600"/>
                </a:lnTo>
                <a:close/>
              </a:path>
              <a:path w="2489835" h="1473200">
                <a:moveTo>
                  <a:pt x="20726" y="215900"/>
                </a:moveTo>
                <a:lnTo>
                  <a:pt x="3594" y="215900"/>
                </a:lnTo>
                <a:lnTo>
                  <a:pt x="2298" y="228600"/>
                </a:lnTo>
                <a:lnTo>
                  <a:pt x="19519" y="228600"/>
                </a:lnTo>
                <a:lnTo>
                  <a:pt x="20726" y="215900"/>
                </a:lnTo>
                <a:close/>
              </a:path>
              <a:path w="2489835" h="1473200">
                <a:moveTo>
                  <a:pt x="2485859" y="215900"/>
                </a:moveTo>
                <a:lnTo>
                  <a:pt x="2468740" y="215900"/>
                </a:lnTo>
                <a:lnTo>
                  <a:pt x="2469934" y="228600"/>
                </a:lnTo>
                <a:lnTo>
                  <a:pt x="2487155" y="228600"/>
                </a:lnTo>
                <a:lnTo>
                  <a:pt x="2485859" y="215900"/>
                </a:lnTo>
                <a:close/>
              </a:path>
              <a:path w="2489835" h="1473200">
                <a:moveTo>
                  <a:pt x="23012" y="203200"/>
                </a:moveTo>
                <a:lnTo>
                  <a:pt x="6045" y="203200"/>
                </a:lnTo>
                <a:lnTo>
                  <a:pt x="4343" y="215900"/>
                </a:lnTo>
                <a:lnTo>
                  <a:pt x="21424" y="215900"/>
                </a:lnTo>
                <a:lnTo>
                  <a:pt x="23012" y="203200"/>
                </a:lnTo>
                <a:close/>
              </a:path>
              <a:path w="2489835" h="1473200">
                <a:moveTo>
                  <a:pt x="2483408" y="203200"/>
                </a:moveTo>
                <a:lnTo>
                  <a:pt x="2466441" y="203200"/>
                </a:lnTo>
                <a:lnTo>
                  <a:pt x="2468029" y="215900"/>
                </a:lnTo>
                <a:lnTo>
                  <a:pt x="2485110" y="215900"/>
                </a:lnTo>
                <a:lnTo>
                  <a:pt x="2483408" y="203200"/>
                </a:lnTo>
                <a:close/>
              </a:path>
              <a:path w="2489835" h="1473200">
                <a:moveTo>
                  <a:pt x="25857" y="190500"/>
                </a:moveTo>
                <a:lnTo>
                  <a:pt x="9105" y="190500"/>
                </a:lnTo>
                <a:lnTo>
                  <a:pt x="7010" y="203200"/>
                </a:lnTo>
                <a:lnTo>
                  <a:pt x="23901" y="203200"/>
                </a:lnTo>
                <a:lnTo>
                  <a:pt x="25857" y="190500"/>
                </a:lnTo>
                <a:close/>
              </a:path>
              <a:path w="2489835" h="1473200">
                <a:moveTo>
                  <a:pt x="2480348" y="190500"/>
                </a:moveTo>
                <a:lnTo>
                  <a:pt x="2463596" y="190500"/>
                </a:lnTo>
                <a:lnTo>
                  <a:pt x="2465552" y="203200"/>
                </a:lnTo>
                <a:lnTo>
                  <a:pt x="2482443" y="203200"/>
                </a:lnTo>
                <a:lnTo>
                  <a:pt x="2480348" y="190500"/>
                </a:lnTo>
                <a:close/>
              </a:path>
              <a:path w="2489835" h="1473200">
                <a:moveTo>
                  <a:pt x="29248" y="177800"/>
                </a:moveTo>
                <a:lnTo>
                  <a:pt x="12750" y="177800"/>
                </a:lnTo>
                <a:lnTo>
                  <a:pt x="10261" y="190500"/>
                </a:lnTo>
                <a:lnTo>
                  <a:pt x="26936" y="190500"/>
                </a:lnTo>
                <a:lnTo>
                  <a:pt x="29248" y="177800"/>
                </a:lnTo>
                <a:close/>
              </a:path>
              <a:path w="2489835" h="1473200">
                <a:moveTo>
                  <a:pt x="2476703" y="177800"/>
                </a:moveTo>
                <a:lnTo>
                  <a:pt x="2460205" y="177800"/>
                </a:lnTo>
                <a:lnTo>
                  <a:pt x="2462517" y="190500"/>
                </a:lnTo>
                <a:lnTo>
                  <a:pt x="2479192" y="190500"/>
                </a:lnTo>
                <a:lnTo>
                  <a:pt x="2476703" y="177800"/>
                </a:lnTo>
                <a:close/>
              </a:path>
              <a:path w="2489835" h="1473200">
                <a:moveTo>
                  <a:pt x="81864" y="88900"/>
                </a:moveTo>
                <a:lnTo>
                  <a:pt x="63639" y="88900"/>
                </a:lnTo>
                <a:lnTo>
                  <a:pt x="53238" y="101600"/>
                </a:lnTo>
                <a:lnTo>
                  <a:pt x="48285" y="114300"/>
                </a:lnTo>
                <a:lnTo>
                  <a:pt x="39115" y="127000"/>
                </a:lnTo>
                <a:lnTo>
                  <a:pt x="34810" y="127000"/>
                </a:lnTo>
                <a:lnTo>
                  <a:pt x="26949" y="139700"/>
                </a:lnTo>
                <a:lnTo>
                  <a:pt x="23329" y="152400"/>
                </a:lnTo>
                <a:lnTo>
                  <a:pt x="18503" y="165100"/>
                </a:lnTo>
                <a:lnTo>
                  <a:pt x="16954" y="165100"/>
                </a:lnTo>
                <a:lnTo>
                  <a:pt x="14096" y="177800"/>
                </a:lnTo>
                <a:lnTo>
                  <a:pt x="33172" y="177800"/>
                </a:lnTo>
                <a:lnTo>
                  <a:pt x="34607" y="165100"/>
                </a:lnTo>
                <a:lnTo>
                  <a:pt x="39103" y="152400"/>
                </a:lnTo>
                <a:lnTo>
                  <a:pt x="42494" y="152400"/>
                </a:lnTo>
                <a:lnTo>
                  <a:pt x="49809" y="139700"/>
                </a:lnTo>
                <a:lnTo>
                  <a:pt x="53835" y="127000"/>
                </a:lnTo>
                <a:lnTo>
                  <a:pt x="62369" y="114300"/>
                </a:lnTo>
                <a:lnTo>
                  <a:pt x="66992" y="114300"/>
                </a:lnTo>
                <a:lnTo>
                  <a:pt x="76682" y="101600"/>
                </a:lnTo>
                <a:lnTo>
                  <a:pt x="81864" y="88900"/>
                </a:lnTo>
                <a:close/>
              </a:path>
              <a:path w="2489835" h="1473200">
                <a:moveTo>
                  <a:pt x="59804" y="139700"/>
                </a:moveTo>
                <a:lnTo>
                  <a:pt x="54813" y="139700"/>
                </a:lnTo>
                <a:lnTo>
                  <a:pt x="47663" y="152400"/>
                </a:lnTo>
                <a:lnTo>
                  <a:pt x="44373" y="165100"/>
                </a:lnTo>
                <a:lnTo>
                  <a:pt x="38506" y="177800"/>
                </a:lnTo>
                <a:lnTo>
                  <a:pt x="43916" y="177800"/>
                </a:lnTo>
                <a:lnTo>
                  <a:pt x="49631" y="165100"/>
                </a:lnTo>
                <a:lnTo>
                  <a:pt x="52844" y="152400"/>
                </a:lnTo>
                <a:lnTo>
                  <a:pt x="59804" y="139700"/>
                </a:lnTo>
                <a:close/>
              </a:path>
              <a:path w="2489835" h="1473200">
                <a:moveTo>
                  <a:pt x="2434640" y="139700"/>
                </a:moveTo>
                <a:lnTo>
                  <a:pt x="2429649" y="139700"/>
                </a:lnTo>
                <a:lnTo>
                  <a:pt x="2436609" y="152400"/>
                </a:lnTo>
                <a:lnTo>
                  <a:pt x="2439822" y="165100"/>
                </a:lnTo>
                <a:lnTo>
                  <a:pt x="2445537" y="177800"/>
                </a:lnTo>
                <a:lnTo>
                  <a:pt x="2450947" y="177800"/>
                </a:lnTo>
                <a:lnTo>
                  <a:pt x="2445080" y="165100"/>
                </a:lnTo>
                <a:lnTo>
                  <a:pt x="2441790" y="152400"/>
                </a:lnTo>
                <a:lnTo>
                  <a:pt x="2434640" y="139700"/>
                </a:lnTo>
                <a:close/>
              </a:path>
              <a:path w="2489835" h="1473200">
                <a:moveTo>
                  <a:pt x="2425814" y="88900"/>
                </a:moveTo>
                <a:lnTo>
                  <a:pt x="2407589" y="88900"/>
                </a:lnTo>
                <a:lnTo>
                  <a:pt x="2412771" y="101600"/>
                </a:lnTo>
                <a:lnTo>
                  <a:pt x="2422461" y="114300"/>
                </a:lnTo>
                <a:lnTo>
                  <a:pt x="2427084" y="114300"/>
                </a:lnTo>
                <a:lnTo>
                  <a:pt x="2435618" y="127000"/>
                </a:lnTo>
                <a:lnTo>
                  <a:pt x="2439644" y="139700"/>
                </a:lnTo>
                <a:lnTo>
                  <a:pt x="2446959" y="152400"/>
                </a:lnTo>
                <a:lnTo>
                  <a:pt x="2450350" y="152400"/>
                </a:lnTo>
                <a:lnTo>
                  <a:pt x="2454846" y="165100"/>
                </a:lnTo>
                <a:lnTo>
                  <a:pt x="2456281" y="177800"/>
                </a:lnTo>
                <a:lnTo>
                  <a:pt x="2475357" y="177800"/>
                </a:lnTo>
                <a:lnTo>
                  <a:pt x="2472499" y="165100"/>
                </a:lnTo>
                <a:lnTo>
                  <a:pt x="2470950" y="165100"/>
                </a:lnTo>
                <a:lnTo>
                  <a:pt x="2466124" y="152400"/>
                </a:lnTo>
                <a:lnTo>
                  <a:pt x="2462504" y="139700"/>
                </a:lnTo>
                <a:lnTo>
                  <a:pt x="2454643" y="127000"/>
                </a:lnTo>
                <a:lnTo>
                  <a:pt x="2450338" y="127000"/>
                </a:lnTo>
                <a:lnTo>
                  <a:pt x="2441168" y="114300"/>
                </a:lnTo>
                <a:lnTo>
                  <a:pt x="2436215" y="101600"/>
                </a:lnTo>
                <a:lnTo>
                  <a:pt x="2425814" y="88900"/>
                </a:lnTo>
                <a:close/>
              </a:path>
              <a:path w="2489835" h="1473200">
                <a:moveTo>
                  <a:pt x="100545" y="88900"/>
                </a:moveTo>
                <a:lnTo>
                  <a:pt x="96583" y="88900"/>
                </a:lnTo>
                <a:lnTo>
                  <a:pt x="86080" y="101600"/>
                </a:lnTo>
                <a:lnTo>
                  <a:pt x="81038" y="101600"/>
                </a:lnTo>
                <a:lnTo>
                  <a:pt x="71577" y="114300"/>
                </a:lnTo>
                <a:lnTo>
                  <a:pt x="67068" y="127000"/>
                </a:lnTo>
                <a:lnTo>
                  <a:pt x="58724" y="139700"/>
                </a:lnTo>
                <a:lnTo>
                  <a:pt x="63639" y="139700"/>
                </a:lnTo>
                <a:lnTo>
                  <a:pt x="71767" y="127000"/>
                </a:lnTo>
                <a:lnTo>
                  <a:pt x="76161" y="114300"/>
                </a:lnTo>
                <a:lnTo>
                  <a:pt x="85382" y="114300"/>
                </a:lnTo>
                <a:lnTo>
                  <a:pt x="90309" y="101600"/>
                </a:lnTo>
                <a:lnTo>
                  <a:pt x="100545" y="88900"/>
                </a:lnTo>
                <a:close/>
              </a:path>
              <a:path w="2489835" h="1473200">
                <a:moveTo>
                  <a:pt x="2392870" y="88900"/>
                </a:moveTo>
                <a:lnTo>
                  <a:pt x="2388908" y="88900"/>
                </a:lnTo>
                <a:lnTo>
                  <a:pt x="2399144" y="101600"/>
                </a:lnTo>
                <a:lnTo>
                  <a:pt x="2404071" y="114300"/>
                </a:lnTo>
                <a:lnTo>
                  <a:pt x="2413292" y="114300"/>
                </a:lnTo>
                <a:lnTo>
                  <a:pt x="2417699" y="127000"/>
                </a:lnTo>
                <a:lnTo>
                  <a:pt x="2425814" y="139700"/>
                </a:lnTo>
                <a:lnTo>
                  <a:pt x="2430729" y="139700"/>
                </a:lnTo>
                <a:lnTo>
                  <a:pt x="2422385" y="127000"/>
                </a:lnTo>
                <a:lnTo>
                  <a:pt x="2417876" y="114300"/>
                </a:lnTo>
                <a:lnTo>
                  <a:pt x="2408428" y="101600"/>
                </a:lnTo>
                <a:lnTo>
                  <a:pt x="2403373" y="101600"/>
                </a:lnTo>
                <a:lnTo>
                  <a:pt x="2392870" y="88900"/>
                </a:lnTo>
                <a:close/>
              </a:path>
              <a:path w="2489835" h="1473200">
                <a:moveTo>
                  <a:pt x="128879" y="50800"/>
                </a:moveTo>
                <a:lnTo>
                  <a:pt x="99428" y="50800"/>
                </a:lnTo>
                <a:lnTo>
                  <a:pt x="86829" y="63500"/>
                </a:lnTo>
                <a:lnTo>
                  <a:pt x="80721" y="76200"/>
                </a:lnTo>
                <a:lnTo>
                  <a:pt x="69189" y="88900"/>
                </a:lnTo>
                <a:lnTo>
                  <a:pt x="92608" y="88900"/>
                </a:lnTo>
                <a:lnTo>
                  <a:pt x="98323" y="76200"/>
                </a:lnTo>
                <a:lnTo>
                  <a:pt x="110058" y="63500"/>
                </a:lnTo>
                <a:lnTo>
                  <a:pt x="116243" y="63500"/>
                </a:lnTo>
                <a:lnTo>
                  <a:pt x="128879" y="50800"/>
                </a:lnTo>
                <a:close/>
              </a:path>
              <a:path w="2489835" h="1473200">
                <a:moveTo>
                  <a:pt x="135051" y="63500"/>
                </a:moveTo>
                <a:lnTo>
                  <a:pt x="119633" y="63500"/>
                </a:lnTo>
                <a:lnTo>
                  <a:pt x="113601" y="76200"/>
                </a:lnTo>
                <a:lnTo>
                  <a:pt x="102146" y="88900"/>
                </a:lnTo>
                <a:lnTo>
                  <a:pt x="105968" y="88900"/>
                </a:lnTo>
                <a:lnTo>
                  <a:pt x="117144" y="76200"/>
                </a:lnTo>
                <a:lnTo>
                  <a:pt x="123024" y="76200"/>
                </a:lnTo>
                <a:lnTo>
                  <a:pt x="135051" y="63500"/>
                </a:lnTo>
                <a:close/>
              </a:path>
              <a:path w="2489835" h="1473200">
                <a:moveTo>
                  <a:pt x="2369820" y="63500"/>
                </a:moveTo>
                <a:lnTo>
                  <a:pt x="2354402" y="63500"/>
                </a:lnTo>
                <a:lnTo>
                  <a:pt x="2366429" y="76200"/>
                </a:lnTo>
                <a:lnTo>
                  <a:pt x="2372309" y="76200"/>
                </a:lnTo>
                <a:lnTo>
                  <a:pt x="2383485" y="88900"/>
                </a:lnTo>
                <a:lnTo>
                  <a:pt x="2387307" y="88900"/>
                </a:lnTo>
                <a:lnTo>
                  <a:pt x="2375852" y="76200"/>
                </a:lnTo>
                <a:lnTo>
                  <a:pt x="2369820" y="63500"/>
                </a:lnTo>
                <a:close/>
              </a:path>
              <a:path w="2489835" h="1473200">
                <a:moveTo>
                  <a:pt x="2390025" y="50800"/>
                </a:moveTo>
                <a:lnTo>
                  <a:pt x="2360574" y="50800"/>
                </a:lnTo>
                <a:lnTo>
                  <a:pt x="2373210" y="63500"/>
                </a:lnTo>
                <a:lnTo>
                  <a:pt x="2379395" y="63500"/>
                </a:lnTo>
                <a:lnTo>
                  <a:pt x="2391130" y="76200"/>
                </a:lnTo>
                <a:lnTo>
                  <a:pt x="2396845" y="88900"/>
                </a:lnTo>
                <a:lnTo>
                  <a:pt x="2420264" y="88900"/>
                </a:lnTo>
                <a:lnTo>
                  <a:pt x="2408732" y="76200"/>
                </a:lnTo>
                <a:lnTo>
                  <a:pt x="2402624" y="63500"/>
                </a:lnTo>
                <a:lnTo>
                  <a:pt x="2390025" y="50800"/>
                </a:lnTo>
                <a:close/>
              </a:path>
              <a:path w="2489835" h="1473200">
                <a:moveTo>
                  <a:pt x="154165" y="50800"/>
                </a:moveTo>
                <a:lnTo>
                  <a:pt x="138429" y="50800"/>
                </a:lnTo>
                <a:lnTo>
                  <a:pt x="131978" y="63500"/>
                </a:lnTo>
                <a:lnTo>
                  <a:pt x="141350" y="63500"/>
                </a:lnTo>
                <a:lnTo>
                  <a:pt x="154165" y="50800"/>
                </a:lnTo>
                <a:close/>
              </a:path>
              <a:path w="2489835" h="1473200">
                <a:moveTo>
                  <a:pt x="2351024" y="50800"/>
                </a:moveTo>
                <a:lnTo>
                  <a:pt x="2335288" y="50800"/>
                </a:lnTo>
                <a:lnTo>
                  <a:pt x="2348103" y="63500"/>
                </a:lnTo>
                <a:lnTo>
                  <a:pt x="2357488" y="63500"/>
                </a:lnTo>
                <a:lnTo>
                  <a:pt x="2351024" y="50800"/>
                </a:lnTo>
                <a:close/>
              </a:path>
              <a:path w="2489835" h="1473200">
                <a:moveTo>
                  <a:pt x="155994" y="38100"/>
                </a:moveTo>
                <a:lnTo>
                  <a:pt x="119621" y="38100"/>
                </a:lnTo>
                <a:lnTo>
                  <a:pt x="106044" y="50800"/>
                </a:lnTo>
                <a:lnTo>
                  <a:pt x="148970" y="50800"/>
                </a:lnTo>
                <a:lnTo>
                  <a:pt x="155994" y="38100"/>
                </a:lnTo>
                <a:close/>
              </a:path>
              <a:path w="2489835" h="1473200">
                <a:moveTo>
                  <a:pt x="181381" y="38100"/>
                </a:moveTo>
                <a:lnTo>
                  <a:pt x="172288" y="38100"/>
                </a:lnTo>
                <a:lnTo>
                  <a:pt x="158419" y="50800"/>
                </a:lnTo>
                <a:lnTo>
                  <a:pt x="174370" y="50800"/>
                </a:lnTo>
                <a:lnTo>
                  <a:pt x="181381" y="38100"/>
                </a:lnTo>
                <a:close/>
              </a:path>
              <a:path w="2489835" h="1473200">
                <a:moveTo>
                  <a:pt x="2317165" y="38100"/>
                </a:moveTo>
                <a:lnTo>
                  <a:pt x="2308072" y="38100"/>
                </a:lnTo>
                <a:lnTo>
                  <a:pt x="2315095" y="50800"/>
                </a:lnTo>
                <a:lnTo>
                  <a:pt x="2331046" y="50800"/>
                </a:lnTo>
                <a:lnTo>
                  <a:pt x="2317165" y="38100"/>
                </a:lnTo>
                <a:close/>
              </a:path>
              <a:path w="2489835" h="1473200">
                <a:moveTo>
                  <a:pt x="2369832" y="38100"/>
                </a:moveTo>
                <a:lnTo>
                  <a:pt x="2333459" y="38100"/>
                </a:lnTo>
                <a:lnTo>
                  <a:pt x="2340483" y="50800"/>
                </a:lnTo>
                <a:lnTo>
                  <a:pt x="2383409" y="50800"/>
                </a:lnTo>
                <a:lnTo>
                  <a:pt x="2369832" y="38100"/>
                </a:lnTo>
                <a:close/>
              </a:path>
              <a:path w="2489835" h="1473200">
                <a:moveTo>
                  <a:pt x="181267" y="25400"/>
                </a:moveTo>
                <a:lnTo>
                  <a:pt x="141173" y="25400"/>
                </a:lnTo>
                <a:lnTo>
                  <a:pt x="126707" y="38100"/>
                </a:lnTo>
                <a:lnTo>
                  <a:pt x="177533" y="38100"/>
                </a:lnTo>
                <a:lnTo>
                  <a:pt x="181267" y="25400"/>
                </a:lnTo>
                <a:close/>
              </a:path>
              <a:path w="2489835" h="1473200">
                <a:moveTo>
                  <a:pt x="240385" y="25400"/>
                </a:moveTo>
                <a:lnTo>
                  <a:pt x="201498" y="25400"/>
                </a:lnTo>
                <a:lnTo>
                  <a:pt x="193992" y="38100"/>
                </a:lnTo>
                <a:lnTo>
                  <a:pt x="236499" y="38100"/>
                </a:lnTo>
                <a:lnTo>
                  <a:pt x="240385" y="25400"/>
                </a:lnTo>
                <a:close/>
              </a:path>
              <a:path w="2489835" h="1473200">
                <a:moveTo>
                  <a:pt x="2287955" y="25400"/>
                </a:moveTo>
                <a:lnTo>
                  <a:pt x="2249068" y="25400"/>
                </a:lnTo>
                <a:lnTo>
                  <a:pt x="2252954" y="38100"/>
                </a:lnTo>
                <a:lnTo>
                  <a:pt x="2295461" y="38100"/>
                </a:lnTo>
                <a:lnTo>
                  <a:pt x="2287955" y="25400"/>
                </a:lnTo>
                <a:close/>
              </a:path>
              <a:path w="2489835" h="1473200">
                <a:moveTo>
                  <a:pt x="2348280" y="25400"/>
                </a:moveTo>
                <a:lnTo>
                  <a:pt x="2308186" y="25400"/>
                </a:lnTo>
                <a:lnTo>
                  <a:pt x="2311920" y="38100"/>
                </a:lnTo>
                <a:lnTo>
                  <a:pt x="2362746" y="38100"/>
                </a:lnTo>
                <a:lnTo>
                  <a:pt x="2348280" y="25400"/>
                </a:lnTo>
                <a:close/>
              </a:path>
              <a:path w="2489835" h="1473200">
                <a:moveTo>
                  <a:pt x="2325433" y="12700"/>
                </a:moveTo>
                <a:lnTo>
                  <a:pt x="164020" y="12700"/>
                </a:lnTo>
                <a:lnTo>
                  <a:pt x="160121" y="25400"/>
                </a:lnTo>
                <a:lnTo>
                  <a:pt x="2329332" y="25400"/>
                </a:lnTo>
                <a:lnTo>
                  <a:pt x="2325433" y="12700"/>
                </a:lnTo>
                <a:close/>
              </a:path>
              <a:path w="2489835" h="1473200">
                <a:moveTo>
                  <a:pt x="2276703" y="0"/>
                </a:moveTo>
                <a:lnTo>
                  <a:pt x="212750" y="0"/>
                </a:lnTo>
                <a:lnTo>
                  <a:pt x="208508" y="12700"/>
                </a:lnTo>
                <a:lnTo>
                  <a:pt x="2280945" y="12700"/>
                </a:lnTo>
                <a:lnTo>
                  <a:pt x="2276703" y="0"/>
                </a:lnTo>
                <a:close/>
              </a:path>
            </a:pathLst>
          </a:custGeom>
          <a:solidFill>
            <a:srgbClr val="676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3367146" y="1358592"/>
            <a:ext cx="1550670" cy="1252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9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82E"/>
                </a:solidFill>
                <a:latin typeface="Arial Black"/>
                <a:cs typeface="Arial Black"/>
              </a:rPr>
              <a:t>974</a:t>
            </a:r>
            <a:endParaRPr sz="3600">
              <a:latin typeface="Arial Black"/>
              <a:cs typeface="Arial Black"/>
            </a:endParaRPr>
          </a:p>
          <a:p>
            <a:pPr marL="12700" marR="91440">
              <a:lnSpc>
                <a:spcPct val="100000"/>
              </a:lnSpc>
              <a:spcBef>
                <a:spcPts val="60"/>
              </a:spcBef>
            </a:pPr>
            <a:r>
              <a:rPr sz="2200" b="1" spc="-50" dirty="0">
                <a:latin typeface="Calibri"/>
                <a:cs typeface="Calibri"/>
              </a:rPr>
              <a:t>Total </a:t>
            </a:r>
            <a:r>
              <a:rPr sz="2200" b="1" dirty="0">
                <a:latin typeface="Calibri"/>
                <a:cs typeface="Calibri"/>
              </a:rPr>
              <a:t>de  </a:t>
            </a:r>
            <a:r>
              <a:rPr sz="2200" b="1" spc="-30" dirty="0">
                <a:latin typeface="Calibri"/>
                <a:cs typeface="Calibri"/>
              </a:rPr>
              <a:t>r</a:t>
            </a:r>
            <a:r>
              <a:rPr sz="2200" b="1" dirty="0">
                <a:latin typeface="Calibri"/>
                <a:cs typeface="Calibri"/>
              </a:rPr>
              <a:t>ecupe</a:t>
            </a:r>
            <a:r>
              <a:rPr sz="2200" b="1" spc="-55" dirty="0">
                <a:latin typeface="Calibri"/>
                <a:cs typeface="Calibri"/>
              </a:rPr>
              <a:t>r</a:t>
            </a:r>
            <a:r>
              <a:rPr sz="2200" b="1" spc="-5" dirty="0">
                <a:latin typeface="Calibri"/>
                <a:cs typeface="Calibri"/>
              </a:rPr>
              <a:t>a</a:t>
            </a:r>
            <a:r>
              <a:rPr sz="2200" b="1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04210" y="1585722"/>
            <a:ext cx="1905" cy="836930"/>
          </a:xfrm>
          <a:custGeom>
            <a:avLst/>
            <a:gdLst/>
            <a:ahLst/>
            <a:cxnLst/>
            <a:rect l="l" t="t" r="r" b="b"/>
            <a:pathLst>
              <a:path w="1905" h="836930">
                <a:moveTo>
                  <a:pt x="0" y="0"/>
                </a:moveTo>
                <a:lnTo>
                  <a:pt x="1663" y="836726"/>
                </a:lnTo>
              </a:path>
            </a:pathLst>
          </a:custGeom>
          <a:ln w="76200">
            <a:solidFill>
              <a:srgbClr val="0068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433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</p:txBody>
      </p:sp>
      <p:sp>
        <p:nvSpPr>
          <p:cNvPr id="7" name="object 7"/>
          <p:cNvSpPr/>
          <p:nvPr/>
        </p:nvSpPr>
        <p:spPr>
          <a:xfrm>
            <a:off x="878586" y="764286"/>
            <a:ext cx="7641335" cy="627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2354" y="704087"/>
            <a:ext cx="5808725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7611" y="799740"/>
            <a:ext cx="53054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Situação dos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pacientes</a:t>
            </a:r>
            <a:r>
              <a:rPr sz="2800" b="1" spc="-45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confirmados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4173" y="642486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119" y="6476377"/>
            <a:ext cx="482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Planilha de </a:t>
            </a:r>
            <a:r>
              <a:rPr sz="1200" spc="-10" dirty="0">
                <a:latin typeface="Calibri"/>
                <a:cs typeface="Calibri"/>
              </a:rPr>
              <a:t>Monitoramento </a:t>
            </a:r>
            <a:r>
              <a:rPr sz="1200" spc="-5" dirty="0">
                <a:latin typeface="Calibri"/>
                <a:cs typeface="Calibri"/>
              </a:rPr>
              <a:t>da 18°CRS, e-SUS Notifica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SIVEP-GRIPE.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4602" y="1700783"/>
            <a:ext cx="8336267" cy="43205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433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</p:txBody>
      </p:sp>
      <p:sp>
        <p:nvSpPr>
          <p:cNvPr id="7" name="object 7"/>
          <p:cNvSpPr/>
          <p:nvPr/>
        </p:nvSpPr>
        <p:spPr>
          <a:xfrm>
            <a:off x="878586" y="764286"/>
            <a:ext cx="7641335" cy="627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2354" y="704087"/>
            <a:ext cx="5808725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7611" y="799740"/>
            <a:ext cx="53054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Situação dos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pacientes</a:t>
            </a:r>
            <a:r>
              <a:rPr sz="2800" b="1" spc="-45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confirmados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4173" y="642486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119" y="6476377"/>
            <a:ext cx="2392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e-SUS Notifica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SIVEP-GRIPE.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4112" y="1726474"/>
            <a:ext cx="8300901" cy="3688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433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</p:txBody>
      </p:sp>
      <p:sp>
        <p:nvSpPr>
          <p:cNvPr id="7" name="object 7"/>
          <p:cNvSpPr/>
          <p:nvPr/>
        </p:nvSpPr>
        <p:spPr>
          <a:xfrm>
            <a:off x="113538" y="764286"/>
            <a:ext cx="8406383" cy="627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6269" y="693420"/>
            <a:ext cx="8005572" cy="8633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1792" y="802026"/>
            <a:ext cx="750125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920000"/>
                </a:solidFill>
                <a:latin typeface="Arial"/>
                <a:cs typeface="Arial"/>
              </a:rPr>
              <a:t>°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de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casos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confirmados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e de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óbitos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município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140" y="6601139"/>
            <a:ext cx="4863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Planilha de </a:t>
            </a:r>
            <a:r>
              <a:rPr sz="1200" spc="-10" dirty="0">
                <a:latin typeface="Calibri"/>
                <a:cs typeface="Calibri"/>
              </a:rPr>
              <a:t>Monitoramento </a:t>
            </a:r>
            <a:r>
              <a:rPr sz="1200" spc="-5" dirty="0">
                <a:latin typeface="Calibri"/>
                <a:cs typeface="Calibri"/>
              </a:rPr>
              <a:t>da 18°CRS, e-SUS Notifica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SIVEP-GRIPE..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4195" y="6424813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20" y="1624583"/>
            <a:ext cx="8848343" cy="4095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433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</p:txBody>
      </p:sp>
      <p:sp>
        <p:nvSpPr>
          <p:cNvPr id="7" name="object 7"/>
          <p:cNvSpPr/>
          <p:nvPr/>
        </p:nvSpPr>
        <p:spPr>
          <a:xfrm>
            <a:off x="196595" y="764286"/>
            <a:ext cx="8323325" cy="627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19" y="704088"/>
            <a:ext cx="8138921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8277" y="799740"/>
            <a:ext cx="76352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solidFill>
                  <a:srgbClr val="920000"/>
                </a:solidFill>
                <a:latin typeface="Calibri"/>
                <a:cs typeface="Calibri"/>
              </a:rPr>
              <a:t>Comparativo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das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Incidências por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100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mil</a:t>
            </a:r>
            <a:r>
              <a:rPr sz="2800" b="1" spc="35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habitantes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0748" y="6476450"/>
            <a:ext cx="48260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Planilha de </a:t>
            </a:r>
            <a:r>
              <a:rPr sz="1200" spc="-10" dirty="0">
                <a:latin typeface="Calibri"/>
                <a:cs typeface="Calibri"/>
              </a:rPr>
              <a:t>Monitoramento </a:t>
            </a:r>
            <a:r>
              <a:rPr sz="1200" spc="-5" dirty="0">
                <a:latin typeface="Calibri"/>
                <a:cs typeface="Calibri"/>
              </a:rPr>
              <a:t>da 18°CRS, e-SUS Notifica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11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SIVEP-GRIPE.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4232" y="642493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3642" y="1709928"/>
            <a:ext cx="8563355" cy="45270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433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</p:txBody>
      </p:sp>
      <p:sp>
        <p:nvSpPr>
          <p:cNvPr id="7" name="object 7"/>
          <p:cNvSpPr/>
          <p:nvPr/>
        </p:nvSpPr>
        <p:spPr>
          <a:xfrm>
            <a:off x="878586" y="764286"/>
            <a:ext cx="7641335" cy="627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32354" y="704087"/>
            <a:ext cx="5808725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57611" y="799740"/>
            <a:ext cx="53054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Situação dos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pacientes</a:t>
            </a:r>
            <a:r>
              <a:rPr sz="2800" b="1" spc="-45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confirmados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4173" y="6424866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119" y="6476377"/>
            <a:ext cx="2392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e-SUS Notifica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SIVEP-GRIPE.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6541" y="1789726"/>
            <a:ext cx="8315809" cy="38618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2433" rIns="0" bIns="0" rtlCol="0">
            <a:spAutoFit/>
          </a:bodyPr>
          <a:lstStyle/>
          <a:p>
            <a:pPr marL="17030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</p:txBody>
      </p:sp>
      <p:sp>
        <p:nvSpPr>
          <p:cNvPr id="7" name="object 7"/>
          <p:cNvSpPr/>
          <p:nvPr/>
        </p:nvSpPr>
        <p:spPr>
          <a:xfrm>
            <a:off x="1954529" y="739902"/>
            <a:ext cx="6416801" cy="1057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8735" y="678942"/>
            <a:ext cx="6493763" cy="1277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04577" y="774863"/>
            <a:ext cx="590931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Distribuição dos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casos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confirmados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e</a:t>
            </a:r>
            <a:r>
              <a:rPr sz="2800" b="1" spc="-80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0000"/>
                </a:solidFill>
                <a:latin typeface="Calibri"/>
                <a:cs typeface="Calibri"/>
              </a:rPr>
              <a:t>de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óbitos </a:t>
            </a:r>
            <a:r>
              <a:rPr sz="2800" b="1" spc="-5" dirty="0">
                <a:solidFill>
                  <a:srgbClr val="920000"/>
                </a:solidFill>
                <a:latin typeface="Calibri"/>
                <a:cs typeface="Calibri"/>
              </a:rPr>
              <a:t>por </a:t>
            </a:r>
            <a:r>
              <a:rPr sz="2800" b="1" spc="-20" dirty="0">
                <a:solidFill>
                  <a:srgbClr val="920000"/>
                </a:solidFill>
                <a:latin typeface="Calibri"/>
                <a:cs typeface="Calibri"/>
              </a:rPr>
              <a:t>faixa</a:t>
            </a:r>
            <a:r>
              <a:rPr sz="2800" b="1" spc="-40" dirty="0">
                <a:solidFill>
                  <a:srgbClr val="92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0000"/>
                </a:solidFill>
                <a:latin typeface="Calibri"/>
                <a:cs typeface="Calibri"/>
              </a:rPr>
              <a:t>etária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543" y="6476450"/>
            <a:ext cx="23177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*Fonte: </a:t>
            </a:r>
            <a:r>
              <a:rPr sz="1200" spc="-5" dirty="0">
                <a:latin typeface="Calibri"/>
                <a:cs typeface="Calibri"/>
              </a:rPr>
              <a:t>e-SUS Notifica 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SIVEP-GRIPE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4199" y="642493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6324" y="1939290"/>
            <a:ext cx="8298179" cy="45194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8838" y="475488"/>
            <a:ext cx="503681" cy="491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1938" y="688086"/>
            <a:ext cx="5682995" cy="13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17064" y="103631"/>
            <a:ext cx="5984747" cy="749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3526" y="12953"/>
            <a:ext cx="6280403" cy="1063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847" y="739902"/>
            <a:ext cx="6920483" cy="6263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1630" y="678942"/>
            <a:ext cx="6960870" cy="850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37098" y="13298"/>
            <a:ext cx="6407150" cy="121412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765810">
              <a:lnSpc>
                <a:spcPct val="100000"/>
              </a:lnSpc>
              <a:spcBef>
                <a:spcPts val="1040"/>
              </a:spcBef>
            </a:pPr>
            <a:r>
              <a:rPr spc="-5" dirty="0"/>
              <a:t>Cenário </a:t>
            </a:r>
            <a:r>
              <a:rPr dirty="0"/>
              <a:t>da </a:t>
            </a:r>
            <a:r>
              <a:rPr spc="-10" dirty="0"/>
              <a:t>Regional </a:t>
            </a:r>
            <a:r>
              <a:rPr dirty="0"/>
              <a:t>de</a:t>
            </a:r>
            <a:r>
              <a:rPr spc="-35" dirty="0"/>
              <a:t> </a:t>
            </a:r>
            <a:r>
              <a:rPr spc="-5" dirty="0"/>
              <a:t>Saúde</a:t>
            </a: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800" u="none" spc="-5" dirty="0">
                <a:solidFill>
                  <a:srgbClr val="920000"/>
                </a:solidFill>
              </a:rPr>
              <a:t>Distribuição </a:t>
            </a:r>
            <a:r>
              <a:rPr sz="2800" u="none" dirty="0">
                <a:solidFill>
                  <a:srgbClr val="920000"/>
                </a:solidFill>
              </a:rPr>
              <a:t>de </a:t>
            </a:r>
            <a:r>
              <a:rPr sz="2800" u="none" spc="-10" dirty="0">
                <a:solidFill>
                  <a:srgbClr val="920000"/>
                </a:solidFill>
              </a:rPr>
              <a:t>casos </a:t>
            </a:r>
            <a:r>
              <a:rPr sz="2800" u="none" spc="-5" dirty="0">
                <a:solidFill>
                  <a:srgbClr val="920000"/>
                </a:solidFill>
              </a:rPr>
              <a:t>confirmados por</a:t>
            </a:r>
            <a:r>
              <a:rPr sz="2800" u="none" spc="-70" dirty="0">
                <a:solidFill>
                  <a:srgbClr val="920000"/>
                </a:solidFill>
              </a:rPr>
              <a:t> </a:t>
            </a:r>
            <a:r>
              <a:rPr sz="2800" u="none" spc="-30" dirty="0">
                <a:solidFill>
                  <a:srgbClr val="920000"/>
                </a:solidFill>
              </a:rPr>
              <a:t>sexo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148944" y="6559491"/>
            <a:ext cx="2392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* </a:t>
            </a:r>
            <a:r>
              <a:rPr sz="1200" spc="-10" dirty="0">
                <a:latin typeface="Calibri"/>
                <a:cs typeface="Calibri"/>
              </a:rPr>
              <a:t>Fonte: </a:t>
            </a:r>
            <a:r>
              <a:rPr sz="1200" spc="-5" dirty="0">
                <a:latin typeface="Calibri"/>
                <a:cs typeface="Calibri"/>
              </a:rPr>
              <a:t>e-SUS Notifica </a:t>
            </a:r>
            <a:r>
              <a:rPr sz="1200" dirty="0">
                <a:latin typeface="Calibri"/>
                <a:cs typeface="Calibri"/>
              </a:rPr>
              <a:t>e </a:t>
            </a:r>
            <a:r>
              <a:rPr sz="1200" spc="-5" dirty="0">
                <a:latin typeface="Calibri"/>
                <a:cs typeface="Calibri"/>
              </a:rPr>
              <a:t>SIVEP-GRIPE.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4122" y="6424922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2070" y="1655041"/>
            <a:ext cx="8013465" cy="43574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984</Words>
  <Application>Microsoft Office PowerPoint</Application>
  <PresentationFormat>Apresentação na tela (4:3)</PresentationFormat>
  <Paragraphs>376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Times New Roman</vt:lpstr>
      <vt:lpstr>Office Theme</vt:lpstr>
      <vt:lpstr>BOLETIM CORONAVÍRUS  (COVID-19) N° 67/2020</vt:lpstr>
      <vt:lpstr>Cenário da Regional de Saúde</vt:lpstr>
      <vt:lpstr>Cenário da Regional de Saúde</vt:lpstr>
      <vt:lpstr>Cenário da Regional de Saúde</vt:lpstr>
      <vt:lpstr>Cenário da Regional de Saúde</vt:lpstr>
      <vt:lpstr>Cenário da Regional de Saúde</vt:lpstr>
      <vt:lpstr>Cenário da Regional de Saúde</vt:lpstr>
      <vt:lpstr>Cenário da Regional de Saúde</vt:lpstr>
      <vt:lpstr>Cenário da Regional de Saúde Distribuição de casos confirmados por sexo</vt:lpstr>
      <vt:lpstr>Cenário da Regional de Saúde</vt:lpstr>
      <vt:lpstr>Cenário da Regional de Saúde Monitoramento dos municípios da Belas Praias</vt:lpstr>
      <vt:lpstr>Cenário da Regional de Saúde Monitoramento dos municípios da Bons Ventos</vt:lpstr>
      <vt:lpstr>Cenário da Regional de Saúde Internações nos hospitais da região</vt:lpstr>
      <vt:lpstr>Cenário da Regional de Saúde Internações nos hospitais da região</vt:lpstr>
      <vt:lpstr>Cenário da Regional de Saúde Internações nos hospitais da região</vt:lpstr>
      <vt:lpstr>Cenário da Regional de Saúde Internações nos hospitais da região</vt:lpstr>
      <vt:lpstr>  Cenário Nacional e Estadual</vt:lpstr>
      <vt:lpstr>  Cenário Nacional e Estadual Comparativo entre o Brasil e RS – N° de óbitos por dia</vt:lpstr>
      <vt:lpstr>Centro de Operações de Emergências -  COE 18°CRS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Cardinale</dc:creator>
  <cp:lastModifiedBy>usuario</cp:lastModifiedBy>
  <cp:revision>1</cp:revision>
  <dcterms:created xsi:type="dcterms:W3CDTF">2020-07-16T15:32:04Z</dcterms:created>
  <dcterms:modified xsi:type="dcterms:W3CDTF">2020-07-16T15:33:15Z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2020-07-16T00:00:00Z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2020-07-16T00:00:00Z</vt:filetime>
  </property>
</Properties>
</file>