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2202DB-E352-4659-8548-23227BA27A85}" type="datetimeFigureOut">
              <a:rPr lang="pt-BR" smtClean="0"/>
              <a:pPr/>
              <a:t>17/07/2020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CB3B9E-A09F-4002-8C84-FE49F845038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643314"/>
            <a:ext cx="5734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1500166" y="214290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 smtClean="0">
                <a:solidFill>
                  <a:schemeClr val="accent1">
                    <a:lumMod val="75000"/>
                  </a:schemeClr>
                </a:solidFill>
              </a:rPr>
              <a:t>ATENÇÃO!!!</a:t>
            </a:r>
            <a:endParaRPr lang="pt-BR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7158" y="1500174"/>
            <a:ext cx="84296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/>
              <a:t>Com base na análise divulgada pelo Governo do Estado do Rio Grande do Sul, nesta data, dia 17-07-2020, que atualiza o Mapa do distanciamento controlado, a partir de terça-feira, </a:t>
            </a:r>
            <a:r>
              <a:rPr lang="pt-BR" sz="2200" b="1" u="sng" dirty="0" smtClean="0"/>
              <a:t>dia 21/07/2020</a:t>
            </a:r>
            <a:r>
              <a:rPr lang="pt-BR" sz="2200" b="1" dirty="0" smtClean="0"/>
              <a:t>  </a:t>
            </a:r>
            <a:r>
              <a:rPr lang="pt-BR" sz="2200" b="1" u="sng" dirty="0" smtClean="0"/>
              <a:t>até 27/07/2020,</a:t>
            </a:r>
            <a:r>
              <a:rPr lang="pt-BR" sz="2200" b="1" dirty="0" smtClean="0"/>
              <a:t> o Município de Tavares está autorizado a adotar os protocolos previstos  para a </a:t>
            </a:r>
            <a:r>
              <a:rPr lang="pt-BR" sz="2200" b="1" dirty="0" smtClean="0">
                <a:solidFill>
                  <a:schemeClr val="accent1"/>
                </a:solidFill>
              </a:rPr>
              <a:t>BANDEIRA LARANJA.</a:t>
            </a:r>
            <a:endParaRPr lang="pt-BR" sz="2200" b="1" dirty="0">
              <a:solidFill>
                <a:schemeClr val="accent1"/>
              </a:solidFill>
            </a:endParaRPr>
          </a:p>
        </p:txBody>
      </p:sp>
      <p:pic>
        <p:nvPicPr>
          <p:cNvPr id="1028" name="Picture 4" descr="C:\Users\Rose\Desktop\Brazão Tavar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786190"/>
            <a:ext cx="1143008" cy="1285884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2285984" y="5357826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PREFEITURA MUNICIPAL DE TAVARES</a:t>
            </a:r>
            <a:endParaRPr lang="pt-B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61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Viagem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</dc:creator>
  <cp:lastModifiedBy>Rose</cp:lastModifiedBy>
  <cp:revision>2</cp:revision>
  <dcterms:created xsi:type="dcterms:W3CDTF">2020-06-29T21:45:05Z</dcterms:created>
  <dcterms:modified xsi:type="dcterms:W3CDTF">2020-07-17T21:42:52Z</dcterms:modified>
</cp:coreProperties>
</file>